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Lst>
  <p:notesMasterIdLst>
    <p:notesMasterId r:id="rId43"/>
  </p:notesMasterIdLst>
  <p:handoutMasterIdLst>
    <p:handoutMasterId r:id="rId44"/>
  </p:handoutMasterIdLst>
  <p:sldIdLst>
    <p:sldId id="289" r:id="rId2"/>
    <p:sldId id="287"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64" r:id="rId18"/>
    <p:sldId id="307" r:id="rId19"/>
    <p:sldId id="348" r:id="rId20"/>
    <p:sldId id="319" r:id="rId21"/>
    <p:sldId id="350" r:id="rId22"/>
    <p:sldId id="351" r:id="rId23"/>
    <p:sldId id="349" r:id="rId24"/>
    <p:sldId id="352" r:id="rId25"/>
    <p:sldId id="353" r:id="rId26"/>
    <p:sldId id="355" r:id="rId27"/>
    <p:sldId id="356" r:id="rId28"/>
    <p:sldId id="323" r:id="rId29"/>
    <p:sldId id="357" r:id="rId30"/>
    <p:sldId id="361" r:id="rId31"/>
    <p:sldId id="329" r:id="rId32"/>
    <p:sldId id="359" r:id="rId33"/>
    <p:sldId id="358" r:id="rId34"/>
    <p:sldId id="360" r:id="rId35"/>
    <p:sldId id="366" r:id="rId36"/>
    <p:sldId id="368" r:id="rId37"/>
    <p:sldId id="369" r:id="rId38"/>
    <p:sldId id="362" r:id="rId39"/>
    <p:sldId id="330" r:id="rId40"/>
    <p:sldId id="363" r:id="rId41"/>
    <p:sldId id="365" r:id="rId42"/>
  </p:sldIdLst>
  <p:sldSz cx="9144000" cy="6858000" type="screen4x3"/>
  <p:notesSz cx="6994525" cy="927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C259"/>
    <a:srgbClr val="0066FF"/>
    <a:srgbClr val="FF3300"/>
    <a:srgbClr val="CCCC00"/>
    <a:srgbClr val="FF9900"/>
    <a:srgbClr val="3333FF"/>
    <a:srgbClr val="0099FF"/>
    <a:srgbClr val="99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8" autoAdjust="0"/>
    <p:restoredTop sz="94660" autoAdjust="0"/>
  </p:normalViewPr>
  <p:slideViewPr>
    <p:cSldViewPr snapToGrid="0">
      <p:cViewPr>
        <p:scale>
          <a:sx n="100" d="100"/>
          <a:sy n="100" d="100"/>
        </p:scale>
        <p:origin x="-103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7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 xmlns:a16="http://schemas.microsoft.com/office/drawing/2014/main" id="{8B9CEF17-B7D7-45E5-9A6B-1DECDDA1E3BE}"/>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89165" tIns="44581" rIns="89165" bIns="44581" numCol="1" anchor="t" anchorCtr="0" compatLnSpc="1">
            <a:prstTxWarp prst="textNoShape">
              <a:avLst/>
            </a:prstTxWarp>
          </a:bodyPr>
          <a:lstStyle>
            <a:lvl1pPr defTabSz="890588" eaLnBrk="1" fontAlgn="auto" hangingPunct="1">
              <a:spcBef>
                <a:spcPts val="0"/>
              </a:spcBef>
              <a:spcAft>
                <a:spcPts val="0"/>
              </a:spcAft>
              <a:defRPr sz="1200">
                <a:latin typeface="Arial" charset="0"/>
              </a:defRPr>
            </a:lvl1pPr>
          </a:lstStyle>
          <a:p>
            <a:pPr>
              <a:defRPr/>
            </a:pPr>
            <a:endParaRPr lang="en-US" dirty="0"/>
          </a:p>
        </p:txBody>
      </p:sp>
      <p:sp>
        <p:nvSpPr>
          <p:cNvPr id="78851" name="Rectangle 3">
            <a:extLst>
              <a:ext uri="{FF2B5EF4-FFF2-40B4-BE49-F238E27FC236}">
                <a16:creationId xmlns="" xmlns:a16="http://schemas.microsoft.com/office/drawing/2014/main" id="{05AA5501-7EB2-409F-AC9E-B5C86FBB2E3F}"/>
              </a:ext>
            </a:extLst>
          </p:cNvPr>
          <p:cNvSpPr>
            <a:spLocks noGrp="1" noChangeArrowheads="1"/>
          </p:cNvSpPr>
          <p:nvPr>
            <p:ph type="dt" sz="quarter" idx="1"/>
          </p:nvPr>
        </p:nvSpPr>
        <p:spPr bwMode="auto">
          <a:xfrm>
            <a:off x="3962400" y="0"/>
            <a:ext cx="3032125" cy="463550"/>
          </a:xfrm>
          <a:prstGeom prst="rect">
            <a:avLst/>
          </a:prstGeom>
          <a:noFill/>
          <a:ln w="9525">
            <a:noFill/>
            <a:miter lim="800000"/>
            <a:headEnd/>
            <a:tailEnd/>
          </a:ln>
          <a:effectLst/>
        </p:spPr>
        <p:txBody>
          <a:bodyPr vert="horz" wrap="square" lIns="89165" tIns="44581" rIns="89165" bIns="44581" numCol="1" anchor="t" anchorCtr="0" compatLnSpc="1">
            <a:prstTxWarp prst="textNoShape">
              <a:avLst/>
            </a:prstTxWarp>
          </a:bodyPr>
          <a:lstStyle>
            <a:lvl1pPr algn="r" defTabSz="890588" eaLnBrk="1" fontAlgn="auto" hangingPunct="1">
              <a:spcBef>
                <a:spcPts val="0"/>
              </a:spcBef>
              <a:spcAft>
                <a:spcPts val="0"/>
              </a:spcAft>
              <a:defRPr sz="1200">
                <a:latin typeface="Arial" charset="0"/>
              </a:defRPr>
            </a:lvl1pPr>
          </a:lstStyle>
          <a:p>
            <a:pPr>
              <a:defRPr/>
            </a:pPr>
            <a:endParaRPr lang="en-US" dirty="0"/>
          </a:p>
        </p:txBody>
      </p:sp>
      <p:sp>
        <p:nvSpPr>
          <p:cNvPr id="78852" name="Rectangle 4">
            <a:extLst>
              <a:ext uri="{FF2B5EF4-FFF2-40B4-BE49-F238E27FC236}">
                <a16:creationId xmlns="" xmlns:a16="http://schemas.microsoft.com/office/drawing/2014/main" id="{A5D32123-0638-46A0-B4C9-8D27CEF745BD}"/>
              </a:ext>
            </a:extLst>
          </p:cNvPr>
          <p:cNvSpPr>
            <a:spLocks noGrp="1" noChangeArrowheads="1"/>
          </p:cNvSpPr>
          <p:nvPr>
            <p:ph type="ftr" sz="quarter" idx="2"/>
          </p:nvPr>
        </p:nvSpPr>
        <p:spPr bwMode="auto">
          <a:xfrm>
            <a:off x="0" y="8815388"/>
            <a:ext cx="3032125" cy="463550"/>
          </a:xfrm>
          <a:prstGeom prst="rect">
            <a:avLst/>
          </a:prstGeom>
          <a:noFill/>
          <a:ln w="9525">
            <a:noFill/>
            <a:miter lim="800000"/>
            <a:headEnd/>
            <a:tailEnd/>
          </a:ln>
          <a:effectLst/>
        </p:spPr>
        <p:txBody>
          <a:bodyPr vert="horz" wrap="square" lIns="89165" tIns="44581" rIns="89165" bIns="44581" numCol="1" anchor="b" anchorCtr="0" compatLnSpc="1">
            <a:prstTxWarp prst="textNoShape">
              <a:avLst/>
            </a:prstTxWarp>
          </a:bodyPr>
          <a:lstStyle>
            <a:lvl1pPr defTabSz="890588" eaLnBrk="1" fontAlgn="auto" hangingPunct="1">
              <a:spcBef>
                <a:spcPts val="0"/>
              </a:spcBef>
              <a:spcAft>
                <a:spcPts val="0"/>
              </a:spcAft>
              <a:defRPr sz="1200">
                <a:latin typeface="Arial" charset="0"/>
              </a:defRPr>
            </a:lvl1pPr>
          </a:lstStyle>
          <a:p>
            <a:pPr>
              <a:defRPr/>
            </a:pPr>
            <a:endParaRPr lang="en-US" dirty="0"/>
          </a:p>
        </p:txBody>
      </p:sp>
      <p:sp>
        <p:nvSpPr>
          <p:cNvPr id="78853" name="Rectangle 5">
            <a:extLst>
              <a:ext uri="{FF2B5EF4-FFF2-40B4-BE49-F238E27FC236}">
                <a16:creationId xmlns="" xmlns:a16="http://schemas.microsoft.com/office/drawing/2014/main" id="{07779E12-D35B-4F9B-9D82-B7BB7C63F369}"/>
              </a:ext>
            </a:extLst>
          </p:cNvPr>
          <p:cNvSpPr>
            <a:spLocks noGrp="1" noChangeArrowheads="1"/>
          </p:cNvSpPr>
          <p:nvPr>
            <p:ph type="sldNum" sz="quarter" idx="3"/>
          </p:nvPr>
        </p:nvSpPr>
        <p:spPr bwMode="auto">
          <a:xfrm>
            <a:off x="3962400" y="8815388"/>
            <a:ext cx="3032125" cy="463550"/>
          </a:xfrm>
          <a:prstGeom prst="rect">
            <a:avLst/>
          </a:prstGeom>
          <a:noFill/>
          <a:ln w="9525">
            <a:noFill/>
            <a:miter lim="800000"/>
            <a:headEnd/>
            <a:tailEnd/>
          </a:ln>
          <a:effectLst/>
        </p:spPr>
        <p:txBody>
          <a:bodyPr vert="horz" wrap="square" lIns="89165" tIns="44581" rIns="89165" bIns="44581" numCol="1" anchor="b" anchorCtr="0" compatLnSpc="1">
            <a:prstTxWarp prst="textNoShape">
              <a:avLst/>
            </a:prstTxWarp>
          </a:bodyPr>
          <a:lstStyle>
            <a:lvl1pPr algn="r" defTabSz="890588" eaLnBrk="1" fontAlgn="auto" hangingPunct="1">
              <a:spcBef>
                <a:spcPts val="0"/>
              </a:spcBef>
              <a:spcAft>
                <a:spcPts val="0"/>
              </a:spcAft>
              <a:defRPr sz="1200" smtClean="0">
                <a:latin typeface="+mn-lt"/>
              </a:defRPr>
            </a:lvl1pPr>
          </a:lstStyle>
          <a:p>
            <a:pPr>
              <a:defRPr/>
            </a:pPr>
            <a:fld id="{C8B6B231-E78B-440B-816A-7F5AA3227380}" type="slidenum">
              <a:rPr lang="en-US" altLang="en-US"/>
              <a:pPr>
                <a:defRPr/>
              </a:pPr>
              <a:t>‹#›</a:t>
            </a:fld>
            <a:endParaRPr lang="en-US" altLang="en-US" dirty="0"/>
          </a:p>
        </p:txBody>
      </p:sp>
    </p:spTree>
    <p:extLst>
      <p:ext uri="{BB962C8B-B14F-4D97-AF65-F5344CB8AC3E}">
        <p14:creationId xmlns:p14="http://schemas.microsoft.com/office/powerpoint/2010/main" val="40057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 xmlns:a16="http://schemas.microsoft.com/office/drawing/2014/main" id="{37336208-F701-41F9-BF56-72A1EBA4982D}"/>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89165" tIns="44581" rIns="89165" bIns="44581" numCol="1" anchor="t" anchorCtr="0" compatLnSpc="1">
            <a:prstTxWarp prst="textNoShape">
              <a:avLst/>
            </a:prstTxWarp>
          </a:bodyPr>
          <a:lstStyle>
            <a:lvl1pPr defTabSz="890588" eaLnBrk="1" fontAlgn="auto" hangingPunct="1">
              <a:spcBef>
                <a:spcPts val="0"/>
              </a:spcBef>
              <a:spcAft>
                <a:spcPts val="0"/>
              </a:spcAft>
              <a:defRPr sz="1200">
                <a:latin typeface="Times New Roman" pitchFamily="18" charset="0"/>
              </a:defRPr>
            </a:lvl1pPr>
          </a:lstStyle>
          <a:p>
            <a:pPr>
              <a:defRPr/>
            </a:pPr>
            <a:endParaRPr lang="en-US" dirty="0"/>
          </a:p>
        </p:txBody>
      </p:sp>
      <p:sp>
        <p:nvSpPr>
          <p:cNvPr id="17411" name="Rectangle 3">
            <a:extLst>
              <a:ext uri="{FF2B5EF4-FFF2-40B4-BE49-F238E27FC236}">
                <a16:creationId xmlns="" xmlns:a16="http://schemas.microsoft.com/office/drawing/2014/main" id="{88CDB4B3-B94C-4A18-A27B-91D6C7CE278F}"/>
              </a:ext>
            </a:extLst>
          </p:cNvPr>
          <p:cNvSpPr>
            <a:spLocks noGrp="1" noChangeArrowheads="1"/>
          </p:cNvSpPr>
          <p:nvPr>
            <p:ph type="dt" idx="1"/>
          </p:nvPr>
        </p:nvSpPr>
        <p:spPr bwMode="auto">
          <a:xfrm>
            <a:off x="3962400" y="0"/>
            <a:ext cx="3032125" cy="463550"/>
          </a:xfrm>
          <a:prstGeom prst="rect">
            <a:avLst/>
          </a:prstGeom>
          <a:noFill/>
          <a:ln w="9525">
            <a:noFill/>
            <a:miter lim="800000"/>
            <a:headEnd/>
            <a:tailEnd/>
          </a:ln>
          <a:effectLst/>
        </p:spPr>
        <p:txBody>
          <a:bodyPr vert="horz" wrap="square" lIns="89165" tIns="44581" rIns="89165" bIns="44581" numCol="1" anchor="t" anchorCtr="0" compatLnSpc="1">
            <a:prstTxWarp prst="textNoShape">
              <a:avLst/>
            </a:prstTxWarp>
          </a:bodyPr>
          <a:lstStyle>
            <a:lvl1pPr algn="r" defTabSz="890588" eaLnBrk="1" fontAlgn="auto" hangingPunct="1">
              <a:spcBef>
                <a:spcPts val="0"/>
              </a:spcBef>
              <a:spcAft>
                <a:spcPts val="0"/>
              </a:spcAft>
              <a:defRPr sz="1200">
                <a:latin typeface="Times New Roman" pitchFamily="18" charset="0"/>
              </a:defRPr>
            </a:lvl1pPr>
          </a:lstStyle>
          <a:p>
            <a:pPr>
              <a:defRPr/>
            </a:pPr>
            <a:endParaRPr lang="en-US" dirty="0"/>
          </a:p>
        </p:txBody>
      </p:sp>
      <p:sp>
        <p:nvSpPr>
          <p:cNvPr id="3076" name="Rectangle 4">
            <a:extLst>
              <a:ext uri="{FF2B5EF4-FFF2-40B4-BE49-F238E27FC236}">
                <a16:creationId xmlns="" xmlns:a16="http://schemas.microsoft.com/office/drawing/2014/main" id="{EB68AF4C-6443-44AB-BB3B-C45177606FDB}"/>
              </a:ext>
            </a:extLst>
          </p:cNvPr>
          <p:cNvSpPr>
            <a:spLocks noGrp="1" noRot="1" noChangeAspect="1" noChangeArrowheads="1" noTextEdit="1"/>
          </p:cNvSpPr>
          <p:nvPr>
            <p:ph type="sldImg" idx="2"/>
          </p:nvPr>
        </p:nvSpPr>
        <p:spPr bwMode="auto">
          <a:xfrm>
            <a:off x="1185863" y="693738"/>
            <a:ext cx="4641850"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a:extLst>
              <a:ext uri="{FF2B5EF4-FFF2-40B4-BE49-F238E27FC236}">
                <a16:creationId xmlns="" xmlns:a16="http://schemas.microsoft.com/office/drawing/2014/main" id="{E0A1840E-5C27-4EAC-9BDA-EA895004FCA7}"/>
              </a:ext>
            </a:extLst>
          </p:cNvPr>
          <p:cNvSpPr>
            <a:spLocks noGrp="1" noChangeArrowheads="1"/>
          </p:cNvSpPr>
          <p:nvPr>
            <p:ph type="body" sz="quarter" idx="3"/>
          </p:nvPr>
        </p:nvSpPr>
        <p:spPr bwMode="auto">
          <a:xfrm>
            <a:off x="933450" y="4408488"/>
            <a:ext cx="5127625" cy="4176712"/>
          </a:xfrm>
          <a:prstGeom prst="rect">
            <a:avLst/>
          </a:prstGeom>
          <a:noFill/>
          <a:ln w="9525">
            <a:noFill/>
            <a:miter lim="800000"/>
            <a:headEnd/>
            <a:tailEnd/>
          </a:ln>
          <a:effectLst/>
        </p:spPr>
        <p:txBody>
          <a:bodyPr vert="horz" wrap="square" lIns="89165" tIns="44581" rIns="89165" bIns="44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 xmlns:a16="http://schemas.microsoft.com/office/drawing/2014/main" id="{92EC697B-DB6F-4BA5-9E16-8E558F0E7298}"/>
              </a:ext>
            </a:extLst>
          </p:cNvPr>
          <p:cNvSpPr>
            <a:spLocks noGrp="1" noChangeArrowheads="1"/>
          </p:cNvSpPr>
          <p:nvPr>
            <p:ph type="ftr" sz="quarter" idx="4"/>
          </p:nvPr>
        </p:nvSpPr>
        <p:spPr bwMode="auto">
          <a:xfrm>
            <a:off x="0" y="8815388"/>
            <a:ext cx="3032125" cy="463550"/>
          </a:xfrm>
          <a:prstGeom prst="rect">
            <a:avLst/>
          </a:prstGeom>
          <a:noFill/>
          <a:ln w="9525">
            <a:noFill/>
            <a:miter lim="800000"/>
            <a:headEnd/>
            <a:tailEnd/>
          </a:ln>
          <a:effectLst/>
        </p:spPr>
        <p:txBody>
          <a:bodyPr vert="horz" wrap="square" lIns="89165" tIns="44581" rIns="89165" bIns="44581" numCol="1" anchor="b" anchorCtr="0" compatLnSpc="1">
            <a:prstTxWarp prst="textNoShape">
              <a:avLst/>
            </a:prstTxWarp>
          </a:bodyPr>
          <a:lstStyle>
            <a:lvl1pPr defTabSz="890588" eaLnBrk="1" fontAlgn="auto" hangingPunct="1">
              <a:spcBef>
                <a:spcPts val="0"/>
              </a:spcBef>
              <a:spcAft>
                <a:spcPts val="0"/>
              </a:spcAft>
              <a:defRPr sz="1200">
                <a:latin typeface="Times New Roman" pitchFamily="18" charset="0"/>
              </a:defRPr>
            </a:lvl1pPr>
          </a:lstStyle>
          <a:p>
            <a:pPr>
              <a:defRPr/>
            </a:pPr>
            <a:endParaRPr lang="en-US" dirty="0"/>
          </a:p>
        </p:txBody>
      </p:sp>
      <p:sp>
        <p:nvSpPr>
          <p:cNvPr id="17415" name="Rectangle 7">
            <a:extLst>
              <a:ext uri="{FF2B5EF4-FFF2-40B4-BE49-F238E27FC236}">
                <a16:creationId xmlns="" xmlns:a16="http://schemas.microsoft.com/office/drawing/2014/main" id="{1958DAA8-442E-4A1F-9315-1B8ED65BCE68}"/>
              </a:ext>
            </a:extLst>
          </p:cNvPr>
          <p:cNvSpPr>
            <a:spLocks noGrp="1" noChangeArrowheads="1"/>
          </p:cNvSpPr>
          <p:nvPr>
            <p:ph type="sldNum" sz="quarter" idx="5"/>
          </p:nvPr>
        </p:nvSpPr>
        <p:spPr bwMode="auto">
          <a:xfrm>
            <a:off x="3962400" y="8815388"/>
            <a:ext cx="3032125" cy="463550"/>
          </a:xfrm>
          <a:prstGeom prst="rect">
            <a:avLst/>
          </a:prstGeom>
          <a:noFill/>
          <a:ln w="9525">
            <a:noFill/>
            <a:miter lim="800000"/>
            <a:headEnd/>
            <a:tailEnd/>
          </a:ln>
          <a:effectLst/>
        </p:spPr>
        <p:txBody>
          <a:bodyPr vert="horz" wrap="square" lIns="89165" tIns="44581" rIns="89165" bIns="44581" numCol="1" anchor="b" anchorCtr="0" compatLnSpc="1">
            <a:prstTxWarp prst="textNoShape">
              <a:avLst/>
            </a:prstTxWarp>
          </a:bodyPr>
          <a:lstStyle>
            <a:lvl1pPr algn="r" defTabSz="890588" eaLnBrk="1" fontAlgn="auto" hangingPunct="1">
              <a:spcBef>
                <a:spcPts val="0"/>
              </a:spcBef>
              <a:spcAft>
                <a:spcPts val="0"/>
              </a:spcAft>
              <a:defRPr sz="1200" smtClean="0">
                <a:latin typeface="Times New Roman" panose="02020603050405020304" pitchFamily="18" charset="0"/>
              </a:defRPr>
            </a:lvl1pPr>
          </a:lstStyle>
          <a:p>
            <a:pPr>
              <a:defRPr/>
            </a:pPr>
            <a:fld id="{837C7F4D-8C7F-4506-9D7E-03CDE92A9A01}" type="slidenum">
              <a:rPr lang="en-US" altLang="en-US"/>
              <a:pPr>
                <a:defRPr/>
              </a:pPr>
              <a:t>‹#›</a:t>
            </a:fld>
            <a:endParaRPr lang="en-US" altLang="en-US" dirty="0"/>
          </a:p>
        </p:txBody>
      </p:sp>
    </p:spTree>
    <p:extLst>
      <p:ext uri="{BB962C8B-B14F-4D97-AF65-F5344CB8AC3E}">
        <p14:creationId xmlns:p14="http://schemas.microsoft.com/office/powerpoint/2010/main" val="2966152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 xmlns:a16="http://schemas.microsoft.com/office/drawing/2014/main" id="{D5FBDD3A-8791-4070-A0CA-51E162F36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fontAlgn="base">
              <a:spcBef>
                <a:spcPct val="0"/>
              </a:spcBef>
              <a:spcAft>
                <a:spcPct val="0"/>
              </a:spcAft>
              <a:defRPr>
                <a:solidFill>
                  <a:schemeClr val="tx1"/>
                </a:solidFill>
                <a:latin typeface="Calibri" panose="020F0502020204030204" pitchFamily="34" charset="0"/>
              </a:defRPr>
            </a:lvl6pPr>
            <a:lvl7pPr marL="2971800" indent="-228600" defTabSz="890588" fontAlgn="base">
              <a:spcBef>
                <a:spcPct val="0"/>
              </a:spcBef>
              <a:spcAft>
                <a:spcPct val="0"/>
              </a:spcAft>
              <a:defRPr>
                <a:solidFill>
                  <a:schemeClr val="tx1"/>
                </a:solidFill>
                <a:latin typeface="Calibri" panose="020F0502020204030204" pitchFamily="34" charset="0"/>
              </a:defRPr>
            </a:lvl7pPr>
            <a:lvl8pPr marL="3429000" indent="-228600" defTabSz="890588" fontAlgn="base">
              <a:spcBef>
                <a:spcPct val="0"/>
              </a:spcBef>
              <a:spcAft>
                <a:spcPct val="0"/>
              </a:spcAft>
              <a:defRPr>
                <a:solidFill>
                  <a:schemeClr val="tx1"/>
                </a:solidFill>
                <a:latin typeface="Calibri" panose="020F0502020204030204" pitchFamily="34" charset="0"/>
              </a:defRPr>
            </a:lvl8pPr>
            <a:lvl9pPr marL="3886200" indent="-228600" defTabSz="89058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FD9A11-CECE-45B8-B4C4-FAB135F460C9}" type="slidenum">
              <a:rPr lang="en-US" altLang="en-US">
                <a:latin typeface="Times New Roman" panose="02020603050405020304" pitchFamily="18" charset="0"/>
              </a:rPr>
              <a:pPr fontAlgn="base">
                <a:spcBef>
                  <a:spcPct val="0"/>
                </a:spcBef>
                <a:spcAft>
                  <a:spcPct val="0"/>
                </a:spcAft>
              </a:pPr>
              <a:t>1</a:t>
            </a:fld>
            <a:endParaRPr lang="en-US" altLang="en-US" dirty="0">
              <a:latin typeface="Times New Roman" panose="02020603050405020304" pitchFamily="18" charset="0"/>
            </a:endParaRPr>
          </a:p>
        </p:txBody>
      </p:sp>
      <p:sp>
        <p:nvSpPr>
          <p:cNvPr id="6147" name="Rectangle 2">
            <a:extLst>
              <a:ext uri="{FF2B5EF4-FFF2-40B4-BE49-F238E27FC236}">
                <a16:creationId xmlns="" xmlns:a16="http://schemas.microsoft.com/office/drawing/2014/main" id="{92CDEF27-BB0C-452D-B258-E64CEECED7C7}"/>
              </a:ext>
            </a:extLst>
          </p:cNvPr>
          <p:cNvSpPr>
            <a:spLocks noGrp="1" noRot="1" noChangeAspect="1" noChangeArrowheads="1" noTextEdit="1"/>
          </p:cNvSpPr>
          <p:nvPr>
            <p:ph type="sldImg"/>
          </p:nvPr>
        </p:nvSpPr>
        <p:spPr>
          <a:ln/>
        </p:spPr>
      </p:sp>
      <p:sp>
        <p:nvSpPr>
          <p:cNvPr id="6148" name="Rectangle 3">
            <a:extLst>
              <a:ext uri="{FF2B5EF4-FFF2-40B4-BE49-F238E27FC236}">
                <a16:creationId xmlns="" xmlns:a16="http://schemas.microsoft.com/office/drawing/2014/main" id="{602F43E8-E31E-405A-B310-E527D4167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We are going to talk about MACA, Joint Operations, and Mission Approval </a:t>
            </a:r>
          </a:p>
          <a:p>
            <a:endParaRPr lang="en-US" altLang="en-US" dirty="0"/>
          </a:p>
          <a:p>
            <a:r>
              <a:rPr lang="en-US" altLang="en-US" dirty="0"/>
              <a:t>This is not complicated. I Promise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 xmlns:a16="http://schemas.microsoft.com/office/drawing/2014/main" id="{4C6B1292-9715-490E-8359-9802C20EA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fontAlgn="base">
              <a:spcBef>
                <a:spcPct val="0"/>
              </a:spcBef>
              <a:spcAft>
                <a:spcPct val="0"/>
              </a:spcAft>
              <a:defRPr>
                <a:solidFill>
                  <a:schemeClr val="tx1"/>
                </a:solidFill>
                <a:latin typeface="Calibri" panose="020F0502020204030204" pitchFamily="34" charset="0"/>
              </a:defRPr>
            </a:lvl6pPr>
            <a:lvl7pPr marL="2971800" indent="-228600" defTabSz="890588" fontAlgn="base">
              <a:spcBef>
                <a:spcPct val="0"/>
              </a:spcBef>
              <a:spcAft>
                <a:spcPct val="0"/>
              </a:spcAft>
              <a:defRPr>
                <a:solidFill>
                  <a:schemeClr val="tx1"/>
                </a:solidFill>
                <a:latin typeface="Calibri" panose="020F0502020204030204" pitchFamily="34" charset="0"/>
              </a:defRPr>
            </a:lvl7pPr>
            <a:lvl8pPr marL="3429000" indent="-228600" defTabSz="890588" fontAlgn="base">
              <a:spcBef>
                <a:spcPct val="0"/>
              </a:spcBef>
              <a:spcAft>
                <a:spcPct val="0"/>
              </a:spcAft>
              <a:defRPr>
                <a:solidFill>
                  <a:schemeClr val="tx1"/>
                </a:solidFill>
                <a:latin typeface="Calibri" panose="020F0502020204030204" pitchFamily="34" charset="0"/>
              </a:defRPr>
            </a:lvl8pPr>
            <a:lvl9pPr marL="3886200" indent="-228600" defTabSz="89058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C5F47A-2B2F-4C2E-B743-216AE8DA9A82}" type="slidenum">
              <a:rPr lang="en-US" altLang="en-US">
                <a:latin typeface="Times New Roman" panose="02020603050405020304" pitchFamily="18" charset="0"/>
              </a:rPr>
              <a:pPr fontAlgn="base">
                <a:spcBef>
                  <a:spcPct val="0"/>
                </a:spcBef>
                <a:spcAft>
                  <a:spcPct val="0"/>
                </a:spcAft>
              </a:pPr>
              <a:t>2</a:t>
            </a:fld>
            <a:endParaRPr lang="en-US" altLang="en-US" dirty="0">
              <a:latin typeface="Times New Roman" panose="02020603050405020304" pitchFamily="18" charset="0"/>
            </a:endParaRPr>
          </a:p>
        </p:txBody>
      </p:sp>
      <p:sp>
        <p:nvSpPr>
          <p:cNvPr id="8195" name="Rectangle 2">
            <a:extLst>
              <a:ext uri="{FF2B5EF4-FFF2-40B4-BE49-F238E27FC236}">
                <a16:creationId xmlns="" xmlns:a16="http://schemas.microsoft.com/office/drawing/2014/main" id="{93DE08CC-C9A5-44FF-9DE5-EAB6B8E05BBE}"/>
              </a:ext>
            </a:extLst>
          </p:cNvPr>
          <p:cNvSpPr>
            <a:spLocks noGrp="1" noRot="1" noChangeAspect="1" noChangeArrowheads="1" noTextEdit="1"/>
          </p:cNvSpPr>
          <p:nvPr>
            <p:ph type="sldImg"/>
          </p:nvPr>
        </p:nvSpPr>
        <p:spPr>
          <a:ln/>
        </p:spPr>
      </p:sp>
      <p:sp>
        <p:nvSpPr>
          <p:cNvPr id="8196" name="Rectangle 3">
            <a:extLst>
              <a:ext uri="{FF2B5EF4-FFF2-40B4-BE49-F238E27FC236}">
                <a16:creationId xmlns="" xmlns:a16="http://schemas.microsoft.com/office/drawing/2014/main" id="{9E7CE699-FD5D-428D-9845-44274442BA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 xmlns:a16="http://schemas.microsoft.com/office/drawing/2014/main" id="{4C6B1292-9715-490E-8359-9802C20EA7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a:defRPr>
                <a:solidFill>
                  <a:schemeClr val="tx1"/>
                </a:solidFill>
                <a:latin typeface="Calibri" panose="020F0502020204030204" pitchFamily="34" charset="0"/>
              </a:defRPr>
            </a:lvl1pPr>
            <a:lvl2pPr marL="742950" indent="-285750" defTabSz="890588">
              <a:defRPr>
                <a:solidFill>
                  <a:schemeClr val="tx1"/>
                </a:solidFill>
                <a:latin typeface="Calibri" panose="020F0502020204030204" pitchFamily="34" charset="0"/>
              </a:defRPr>
            </a:lvl2pPr>
            <a:lvl3pPr marL="1143000" indent="-228600" defTabSz="890588">
              <a:defRPr>
                <a:solidFill>
                  <a:schemeClr val="tx1"/>
                </a:solidFill>
                <a:latin typeface="Calibri" panose="020F0502020204030204" pitchFamily="34" charset="0"/>
              </a:defRPr>
            </a:lvl3pPr>
            <a:lvl4pPr marL="1600200" indent="-228600" defTabSz="890588">
              <a:defRPr>
                <a:solidFill>
                  <a:schemeClr val="tx1"/>
                </a:solidFill>
                <a:latin typeface="Calibri" panose="020F0502020204030204" pitchFamily="34" charset="0"/>
              </a:defRPr>
            </a:lvl4pPr>
            <a:lvl5pPr marL="2057400" indent="-228600" defTabSz="890588">
              <a:defRPr>
                <a:solidFill>
                  <a:schemeClr val="tx1"/>
                </a:solidFill>
                <a:latin typeface="Calibri" panose="020F0502020204030204" pitchFamily="34" charset="0"/>
              </a:defRPr>
            </a:lvl5pPr>
            <a:lvl6pPr marL="2514600" indent="-228600" defTabSz="890588" fontAlgn="base">
              <a:spcBef>
                <a:spcPct val="0"/>
              </a:spcBef>
              <a:spcAft>
                <a:spcPct val="0"/>
              </a:spcAft>
              <a:defRPr>
                <a:solidFill>
                  <a:schemeClr val="tx1"/>
                </a:solidFill>
                <a:latin typeface="Calibri" panose="020F0502020204030204" pitchFamily="34" charset="0"/>
              </a:defRPr>
            </a:lvl6pPr>
            <a:lvl7pPr marL="2971800" indent="-228600" defTabSz="890588" fontAlgn="base">
              <a:spcBef>
                <a:spcPct val="0"/>
              </a:spcBef>
              <a:spcAft>
                <a:spcPct val="0"/>
              </a:spcAft>
              <a:defRPr>
                <a:solidFill>
                  <a:schemeClr val="tx1"/>
                </a:solidFill>
                <a:latin typeface="Calibri" panose="020F0502020204030204" pitchFamily="34" charset="0"/>
              </a:defRPr>
            </a:lvl7pPr>
            <a:lvl8pPr marL="3429000" indent="-228600" defTabSz="890588" fontAlgn="base">
              <a:spcBef>
                <a:spcPct val="0"/>
              </a:spcBef>
              <a:spcAft>
                <a:spcPct val="0"/>
              </a:spcAft>
              <a:defRPr>
                <a:solidFill>
                  <a:schemeClr val="tx1"/>
                </a:solidFill>
                <a:latin typeface="Calibri" panose="020F0502020204030204" pitchFamily="34" charset="0"/>
              </a:defRPr>
            </a:lvl8pPr>
            <a:lvl9pPr marL="3886200" indent="-228600" defTabSz="89058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C5F47A-2B2F-4C2E-B743-216AE8DA9A82}" type="slidenum">
              <a:rPr lang="en-US" altLang="en-US">
                <a:latin typeface="Times New Roman" panose="02020603050405020304" pitchFamily="18" charset="0"/>
              </a:rPr>
              <a:pPr fontAlgn="base">
                <a:spcBef>
                  <a:spcPct val="0"/>
                </a:spcBef>
                <a:spcAft>
                  <a:spcPct val="0"/>
                </a:spcAft>
              </a:pPr>
              <a:t>36</a:t>
            </a:fld>
            <a:endParaRPr lang="en-US" altLang="en-US" dirty="0">
              <a:latin typeface="Times New Roman" panose="02020603050405020304" pitchFamily="18" charset="0"/>
            </a:endParaRPr>
          </a:p>
        </p:txBody>
      </p:sp>
      <p:sp>
        <p:nvSpPr>
          <p:cNvPr id="8195" name="Rectangle 2">
            <a:extLst>
              <a:ext uri="{FF2B5EF4-FFF2-40B4-BE49-F238E27FC236}">
                <a16:creationId xmlns="" xmlns:a16="http://schemas.microsoft.com/office/drawing/2014/main" id="{93DE08CC-C9A5-44FF-9DE5-EAB6B8E05BBE}"/>
              </a:ext>
            </a:extLst>
          </p:cNvPr>
          <p:cNvSpPr>
            <a:spLocks noGrp="1" noRot="1" noChangeAspect="1" noChangeArrowheads="1" noTextEdit="1"/>
          </p:cNvSpPr>
          <p:nvPr>
            <p:ph type="sldImg"/>
          </p:nvPr>
        </p:nvSpPr>
        <p:spPr>
          <a:ln/>
        </p:spPr>
      </p:sp>
      <p:sp>
        <p:nvSpPr>
          <p:cNvPr id="8196" name="Rectangle 3">
            <a:extLst>
              <a:ext uri="{FF2B5EF4-FFF2-40B4-BE49-F238E27FC236}">
                <a16:creationId xmlns="" xmlns:a16="http://schemas.microsoft.com/office/drawing/2014/main" id="{9E7CE699-FD5D-428D-9845-44274442BA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n-US" dirty="0"/>
          </a:p>
        </p:txBody>
      </p:sp>
    </p:spTree>
    <p:extLst>
      <p:ext uri="{BB962C8B-B14F-4D97-AF65-F5344CB8AC3E}">
        <p14:creationId xmlns:p14="http://schemas.microsoft.com/office/powerpoint/2010/main" val="214847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850580CE-4390-47E5-AA9D-A323D3C17A6C}" type="datetimeFigureOut">
              <a:rPr lang="en-US" smtClean="0"/>
              <a:pPr>
                <a:defRPr/>
              </a:pPr>
              <a:t>Oct/6/17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309C5085-273B-4EC6-8B69-56ABCD33D2C8}" type="slidenum">
              <a:rPr lang="en-US" smtClean="0"/>
              <a:pPr>
                <a:defRPr/>
              </a:pPr>
              <a:t>‹#›</a:t>
            </a:fld>
            <a:endParaRPr lang="en-US" dirty="0"/>
          </a:p>
        </p:txBody>
      </p:sp>
    </p:spTree>
    <p:extLst>
      <p:ext uri="{BB962C8B-B14F-4D97-AF65-F5344CB8AC3E}">
        <p14:creationId xmlns:p14="http://schemas.microsoft.com/office/powerpoint/2010/main" val="1326582220"/>
      </p:ext>
    </p:extLst>
  </p:cSld>
  <p:clrMapOvr>
    <a:overrideClrMapping bg1="dk1" tx1="lt1" bg2="dk2" tx2="lt2" accent1="accent1" accent2="accent2" accent3="accent3" accent4="accent4" accent5="accent5" accent6="accent6" hlink="hlink" folHlink="folHlink"/>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D7930DE-2511-4D6B-B5FF-FD0F011205BD}" type="slidenum">
              <a:rPr lang="en-US" altLang="en-US" smtClean="0"/>
              <a:pPr>
                <a:defRPr/>
              </a:pPr>
              <a:t>‹#›</a:t>
            </a:fld>
            <a:endParaRPr lang="en-US" altLang="en-US" dirty="0"/>
          </a:p>
        </p:txBody>
      </p:sp>
    </p:spTree>
    <p:extLst>
      <p:ext uri="{BB962C8B-B14F-4D97-AF65-F5344CB8AC3E}">
        <p14:creationId xmlns:p14="http://schemas.microsoft.com/office/powerpoint/2010/main" val="1453870249"/>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131B30-282F-4C36-8E3F-03019E8A9FFB}" type="slidenum">
              <a:rPr lang="en-US" altLang="en-US" smtClean="0"/>
              <a:pPr>
                <a:defRPr/>
              </a:pPr>
              <a:t>‹#›</a:t>
            </a:fld>
            <a:endParaRPr lang="en-US" altLang="en-US" dirty="0"/>
          </a:p>
        </p:txBody>
      </p:sp>
    </p:spTree>
    <p:extLst>
      <p:ext uri="{BB962C8B-B14F-4D97-AF65-F5344CB8AC3E}">
        <p14:creationId xmlns:p14="http://schemas.microsoft.com/office/powerpoint/2010/main" val="1387934947"/>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357CAD7-2505-40E0-B872-5D5EE0413445}" type="slidenum">
              <a:rPr lang="en-US" altLang="en-US" smtClean="0"/>
              <a:pPr>
                <a:defRPr/>
              </a:pPr>
              <a:t>‹#›</a:t>
            </a:fld>
            <a:endParaRPr lang="en-US" altLang="en-US" dirty="0"/>
          </a:p>
        </p:txBody>
      </p:sp>
    </p:spTree>
    <p:extLst>
      <p:ext uri="{BB962C8B-B14F-4D97-AF65-F5344CB8AC3E}">
        <p14:creationId xmlns:p14="http://schemas.microsoft.com/office/powerpoint/2010/main" val="1691597244"/>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5299F1C-F687-4A28-86B2-C74145DBDE88}" type="slidenum">
              <a:rPr lang="en-US" altLang="en-US" smtClean="0"/>
              <a:pPr>
                <a:defRPr/>
              </a:pPr>
              <a:t>‹#›</a:t>
            </a:fld>
            <a:endParaRPr lang="en-US" altLang="en-US" dirty="0"/>
          </a:p>
        </p:txBody>
      </p:sp>
    </p:spTree>
    <p:extLst>
      <p:ext uri="{BB962C8B-B14F-4D97-AF65-F5344CB8AC3E}">
        <p14:creationId xmlns:p14="http://schemas.microsoft.com/office/powerpoint/2010/main" val="745943039"/>
      </p:ext>
    </p:extLst>
  </p:cSld>
  <p:clrMapOvr>
    <a:overrideClrMapping bg1="dk1" tx1="lt1" bg2="dk2" tx2="lt2" accent1="accent1" accent2="accent2" accent3="accent3" accent4="accent4" accent5="accent5" accent6="accent6" hlink="hlink" folHlink="folHlink"/>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dirty="0"/>
          </a:p>
        </p:txBody>
      </p:sp>
      <p:sp>
        <p:nvSpPr>
          <p:cNvPr id="9" name="Footer Placeholder 8"/>
          <p:cNvSpPr>
            <a:spLocks noGrp="1"/>
          </p:cNvSpPr>
          <p:nvPr>
            <p:ph type="ftr" sz="quarter" idx="11"/>
          </p:nvPr>
        </p:nvSpPr>
        <p:spPr/>
        <p:txBody>
          <a:bodyPr/>
          <a:lstStyle/>
          <a:p>
            <a:pPr>
              <a:defRPr/>
            </a:pPr>
            <a:endParaRPr lang="en-US" dirty="0"/>
          </a:p>
        </p:txBody>
      </p:sp>
      <p:sp>
        <p:nvSpPr>
          <p:cNvPr id="10" name="Slide Number Placeholder 9"/>
          <p:cNvSpPr>
            <a:spLocks noGrp="1"/>
          </p:cNvSpPr>
          <p:nvPr>
            <p:ph type="sldNum" sz="quarter" idx="12"/>
          </p:nvPr>
        </p:nvSpPr>
        <p:spPr/>
        <p:txBody>
          <a:bodyPr/>
          <a:lstStyle/>
          <a:p>
            <a:pPr>
              <a:defRPr/>
            </a:pPr>
            <a:fld id="{C2F74322-6BC9-4BBC-98F3-685CAC8075C3}" type="slidenum">
              <a:rPr lang="en-US" altLang="en-US" smtClean="0"/>
              <a:pPr>
                <a:defRPr/>
              </a:pPr>
              <a:t>‹#›</a:t>
            </a:fld>
            <a:endParaRPr lang="en-US" altLang="en-US" dirty="0"/>
          </a:p>
        </p:txBody>
      </p:sp>
    </p:spTree>
    <p:extLst>
      <p:ext uri="{BB962C8B-B14F-4D97-AF65-F5344CB8AC3E}">
        <p14:creationId xmlns:p14="http://schemas.microsoft.com/office/powerpoint/2010/main" val="2481134557"/>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4E64DB4-ADAE-491D-B4B7-B3EC825C952F}" type="slidenum">
              <a:rPr lang="en-US" altLang="en-US" smtClean="0"/>
              <a:pPr>
                <a:defRPr/>
              </a:pPr>
              <a:t>‹#›</a:t>
            </a:fld>
            <a:endParaRPr lang="en-US" alt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6657101"/>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85B0BC5-FD12-43BC-81AD-D2DA83D58802}" type="slidenum">
              <a:rPr lang="en-US" altLang="en-US" smtClean="0"/>
              <a:pPr>
                <a:defRPr/>
              </a:pPr>
              <a:t>‹#›</a:t>
            </a:fld>
            <a:endParaRPr lang="en-US" altLang="en-US" dirty="0"/>
          </a:p>
        </p:txBody>
      </p:sp>
    </p:spTree>
    <p:extLst>
      <p:ext uri="{BB962C8B-B14F-4D97-AF65-F5344CB8AC3E}">
        <p14:creationId xmlns:p14="http://schemas.microsoft.com/office/powerpoint/2010/main" val="1031145906"/>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2EAD397-2456-4EDD-9D9A-91936D676DBC}" type="slidenum">
              <a:rPr lang="en-US" altLang="en-US" smtClean="0"/>
              <a:pPr>
                <a:defRPr/>
              </a:pPr>
              <a:t>‹#›</a:t>
            </a:fld>
            <a:endParaRPr lang="en-US" altLang="en-US" dirty="0"/>
          </a:p>
        </p:txBody>
      </p:sp>
    </p:spTree>
    <p:extLst>
      <p:ext uri="{BB962C8B-B14F-4D97-AF65-F5344CB8AC3E}">
        <p14:creationId xmlns:p14="http://schemas.microsoft.com/office/powerpoint/2010/main" val="1415626406"/>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pPr>
              <a:defRPr/>
            </a:pPr>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pPr>
              <a:defRPr/>
            </a:pPr>
            <a:endParaRPr lang="en-US" dirty="0"/>
          </a:p>
        </p:txBody>
      </p:sp>
      <p:sp>
        <p:nvSpPr>
          <p:cNvPr id="11" name="Slide Number Placeholder 10"/>
          <p:cNvSpPr>
            <a:spLocks noGrp="1"/>
          </p:cNvSpPr>
          <p:nvPr>
            <p:ph type="sldNum" sz="quarter" idx="12"/>
          </p:nvPr>
        </p:nvSpPr>
        <p:spPr/>
        <p:txBody>
          <a:bodyPr/>
          <a:lstStyle/>
          <a:p>
            <a:pPr>
              <a:defRPr/>
            </a:pPr>
            <a:fld id="{4FC4D29E-4F08-45E2-83AC-493DEFA62892}" type="slidenum">
              <a:rPr lang="en-US" altLang="en-US" smtClean="0"/>
              <a:pPr>
                <a:defRPr/>
              </a:pPr>
              <a:t>‹#›</a:t>
            </a:fld>
            <a:endParaRPr lang="en-US" altLang="en-US" dirty="0"/>
          </a:p>
        </p:txBody>
      </p:sp>
    </p:spTree>
    <p:extLst>
      <p:ext uri="{BB962C8B-B14F-4D97-AF65-F5344CB8AC3E}">
        <p14:creationId xmlns:p14="http://schemas.microsoft.com/office/powerpoint/2010/main" val="2925779033"/>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pPr>
              <a:defRPr/>
            </a:pPr>
            <a:endParaRPr lang="en-US" dirty="0"/>
          </a:p>
        </p:txBody>
      </p:sp>
      <p:sp>
        <p:nvSpPr>
          <p:cNvPr id="10" name="Slide Number Placeholder 9"/>
          <p:cNvSpPr>
            <a:spLocks noGrp="1"/>
          </p:cNvSpPr>
          <p:nvPr>
            <p:ph type="sldNum" sz="quarter" idx="12"/>
          </p:nvPr>
        </p:nvSpPr>
        <p:spPr/>
        <p:txBody>
          <a:bodyPr/>
          <a:lstStyle/>
          <a:p>
            <a:pPr>
              <a:defRPr/>
            </a:pPr>
            <a:fld id="{607B30FB-FFF7-44D6-996F-FE878A5F62B1}" type="slidenum">
              <a:rPr lang="en-US" altLang="en-US" smtClean="0"/>
              <a:pPr>
                <a:defRPr/>
              </a:pPr>
              <a:t>‹#›</a:t>
            </a:fld>
            <a:endParaRPr lang="en-US" altLang="en-US" dirty="0"/>
          </a:p>
        </p:txBody>
      </p:sp>
    </p:spTree>
    <p:extLst>
      <p:ext uri="{BB962C8B-B14F-4D97-AF65-F5344CB8AC3E}">
        <p14:creationId xmlns:p14="http://schemas.microsoft.com/office/powerpoint/2010/main" val="940600834"/>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a:defRPr/>
            </a:pPr>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a:defRPr/>
            </a:pPr>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E94EF15F-D73F-4CE4-A9C9-785DC015314B}" type="slidenum">
              <a:rPr lang="en-US" altLang="en-US" smtClean="0"/>
              <a:pPr>
                <a:defRPr/>
              </a:pPr>
              <a:t>‹#›</a:t>
            </a:fld>
            <a:endParaRPr lang="en-US" altLang="en-US" dirty="0"/>
          </a:p>
        </p:txBody>
      </p:sp>
    </p:spTree>
    <p:extLst>
      <p:ext uri="{BB962C8B-B14F-4D97-AF65-F5344CB8AC3E}">
        <p14:creationId xmlns:p14="http://schemas.microsoft.com/office/powerpoint/2010/main" val="11018032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xmlns:p14="http://schemas.microsoft.com/office/powerpoint/2010/main">
    <p:wipe dir="r"/>
  </p:transition>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 xmlns:a16="http://schemas.microsoft.com/office/drawing/2014/main" id="{BE08159A-A2A0-4DD5-957D-D44056424286}"/>
              </a:ext>
            </a:extLst>
          </p:cNvPr>
          <p:cNvSpPr>
            <a:spLocks noGrp="1" noChangeArrowheads="1"/>
          </p:cNvSpPr>
          <p:nvPr>
            <p:ph type="ctrTitle"/>
          </p:nvPr>
        </p:nvSpPr>
        <p:spPr>
          <a:xfrm>
            <a:off x="3305175" y="1722438"/>
            <a:ext cx="5489575" cy="2697162"/>
          </a:xfrm>
        </p:spPr>
        <p:txBody>
          <a:bodyPr/>
          <a:lstStyle/>
          <a:p>
            <a:r>
              <a:rPr lang="en-US" altLang="en-US" sz="3300" dirty="0"/>
              <a:t>Diamond DA40</a:t>
            </a:r>
            <a:br>
              <a:rPr lang="en-US" altLang="en-US" sz="3300" dirty="0"/>
            </a:br>
            <a:r>
              <a:rPr lang="en-US" altLang="en-US" sz="3300" dirty="0"/>
              <a:t/>
            </a:r>
            <a:br>
              <a:rPr lang="en-US" altLang="en-US" sz="3300" dirty="0"/>
            </a:br>
            <a:r>
              <a:rPr lang="en-US" altLang="en-US" sz="3300" dirty="0"/>
              <a:t>KAP 140 Autopilot </a:t>
            </a:r>
            <a:br>
              <a:rPr lang="en-US" altLang="en-US" sz="3300" dirty="0"/>
            </a:br>
            <a:endParaRPr lang="en-US" altLang="en-US" sz="2100" i="1" dirty="0"/>
          </a:p>
        </p:txBody>
      </p:sp>
      <p:sp>
        <p:nvSpPr>
          <p:cNvPr id="5123" name="Rectangle 3">
            <a:extLst>
              <a:ext uri="{FF2B5EF4-FFF2-40B4-BE49-F238E27FC236}">
                <a16:creationId xmlns="" xmlns:a16="http://schemas.microsoft.com/office/drawing/2014/main" id="{8A66CAD0-FE8F-42BF-A166-BA68AB6F912C}"/>
              </a:ext>
            </a:extLst>
          </p:cNvPr>
          <p:cNvSpPr>
            <a:spLocks noGrp="1" noChangeArrowheads="1"/>
          </p:cNvSpPr>
          <p:nvPr>
            <p:ph type="subTitle" idx="1"/>
          </p:nvPr>
        </p:nvSpPr>
        <p:spPr bwMode="auto">
          <a:xfrm>
            <a:off x="3890963" y="4721225"/>
            <a:ext cx="4195762" cy="1304925"/>
          </a:xfrm>
        </p:spPr>
        <p:txBody>
          <a:bodyPr wrap="square" numCol="1" anchor="t" anchorCtr="0" compatLnSpc="1">
            <a:prstTxWarp prst="textNoShape">
              <a:avLst/>
            </a:prstTxWarp>
          </a:bodyPr>
          <a:lstStyle/>
          <a:p>
            <a:r>
              <a:rPr lang="en-US" altLang="en-US" sz="2000" dirty="0"/>
              <a:t>Blue Sky Aviation Association, Inc</a:t>
            </a:r>
          </a:p>
          <a:p>
            <a:endParaRPr lang="en-US" altLang="en-US" sz="2000" dirty="0"/>
          </a:p>
          <a:p>
            <a:endParaRPr lang="en-US" altLang="en-US" sz="2800" dirty="0"/>
          </a:p>
        </p:txBody>
      </p:sp>
    </p:spTree>
  </p:cSld>
  <p:clrMapOvr>
    <a:masterClrMapping/>
  </p:clrMapOvr>
  <p:transition xmlns:p14="http://schemas.microsoft.com/office/powerpoint/2010/main">
    <p:wipe dir="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8DCB687B-E453-48AA-BE67-153606F7C8B2}"/>
              </a:ext>
            </a:extLst>
          </p:cNvPr>
          <p:cNvSpPr>
            <a:spLocks noGrp="1" noChangeArrowheads="1"/>
          </p:cNvSpPr>
          <p:nvPr>
            <p:ph type="title"/>
          </p:nvPr>
        </p:nvSpPr>
        <p:spPr>
          <a:xfrm>
            <a:off x="1553910" y="583883"/>
            <a:ext cx="5937755" cy="1188720"/>
          </a:xfrm>
        </p:spPr>
        <p:txBody>
          <a:bodyPr/>
          <a:lstStyle/>
          <a:p>
            <a:r>
              <a:rPr lang="en-US" altLang="en-US" dirty="0"/>
              <a:t>Controls and Indications	</a:t>
            </a:r>
          </a:p>
        </p:txBody>
      </p:sp>
      <p:sp>
        <p:nvSpPr>
          <p:cNvPr id="16387" name="Slide Number Placeholder 4">
            <a:extLst>
              <a:ext uri="{FF2B5EF4-FFF2-40B4-BE49-F238E27FC236}">
                <a16:creationId xmlns="" xmlns:a16="http://schemas.microsoft.com/office/drawing/2014/main" id="{1DC44053-C647-487B-9AA2-4B970C4DC3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D68F32-639F-4FEA-A75D-3C80AD0C3BE9}" type="slidenum">
              <a:rPr lang="en-US" altLang="en-US" sz="1500">
                <a:latin typeface="Times New Roman" panose="02020603050405020304" pitchFamily="18" charset="0"/>
              </a:rPr>
              <a:pPr fontAlgn="base">
                <a:spcBef>
                  <a:spcPct val="0"/>
                </a:spcBef>
                <a:spcAft>
                  <a:spcPct val="0"/>
                </a:spcAft>
              </a:pPr>
              <a:t>10</a:t>
            </a:fld>
            <a:endParaRPr lang="en-US" altLang="en-US" sz="1500" dirty="0">
              <a:latin typeface="Times New Roman" panose="02020603050405020304" pitchFamily="18" charset="0"/>
            </a:endParaRPr>
          </a:p>
        </p:txBody>
      </p:sp>
      <p:sp>
        <p:nvSpPr>
          <p:cNvPr id="16388" name="Rectangle 3">
            <a:extLst>
              <a:ext uri="{FF2B5EF4-FFF2-40B4-BE49-F238E27FC236}">
                <a16:creationId xmlns="" xmlns:a16="http://schemas.microsoft.com/office/drawing/2014/main" id="{FF99A0FB-49FF-405B-9E1A-76C2AB79EDAF}"/>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389" name="Text Box 4">
            <a:extLst>
              <a:ext uri="{FF2B5EF4-FFF2-40B4-BE49-F238E27FC236}">
                <a16:creationId xmlns="" xmlns:a16="http://schemas.microsoft.com/office/drawing/2014/main" id="{6F2858B9-713D-45F2-A39A-65A9C497DF97}"/>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6390" name="Text Box 5">
            <a:extLst>
              <a:ext uri="{FF2B5EF4-FFF2-40B4-BE49-F238E27FC236}">
                <a16:creationId xmlns="" xmlns:a16="http://schemas.microsoft.com/office/drawing/2014/main" id="{F6675868-6160-4DA0-8486-15626F0B754D}"/>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6391" name="Text Box 6">
            <a:extLst>
              <a:ext uri="{FF2B5EF4-FFF2-40B4-BE49-F238E27FC236}">
                <a16:creationId xmlns="" xmlns:a16="http://schemas.microsoft.com/office/drawing/2014/main" id="{BCAECF55-9156-4A8B-824F-E63A011998DC}"/>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6392" name="Text Box 7">
            <a:extLst>
              <a:ext uri="{FF2B5EF4-FFF2-40B4-BE49-F238E27FC236}">
                <a16:creationId xmlns="" xmlns:a16="http://schemas.microsoft.com/office/drawing/2014/main" id="{7F8BB04D-8EBE-45E9-9CAB-ECBC043CA98F}"/>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6393" name="Text Box 8">
            <a:extLst>
              <a:ext uri="{FF2B5EF4-FFF2-40B4-BE49-F238E27FC236}">
                <a16:creationId xmlns="" xmlns:a16="http://schemas.microsoft.com/office/drawing/2014/main" id="{B1C229E6-ED8B-491A-A158-8BBCE503ECEA}"/>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6394" name="Text Box 9">
            <a:extLst>
              <a:ext uri="{FF2B5EF4-FFF2-40B4-BE49-F238E27FC236}">
                <a16:creationId xmlns="" xmlns:a16="http://schemas.microsoft.com/office/drawing/2014/main" id="{1E7EF608-D777-4BD3-B067-0DE47473480D}"/>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6395" name="Text Box 10">
            <a:extLst>
              <a:ext uri="{FF2B5EF4-FFF2-40B4-BE49-F238E27FC236}">
                <a16:creationId xmlns="" xmlns:a16="http://schemas.microsoft.com/office/drawing/2014/main" id="{FC542F79-1CF8-4ADB-9128-7C76196305DB}"/>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6396" name="Text Box 11">
            <a:extLst>
              <a:ext uri="{FF2B5EF4-FFF2-40B4-BE49-F238E27FC236}">
                <a16:creationId xmlns="" xmlns:a16="http://schemas.microsoft.com/office/drawing/2014/main" id="{5FDFE665-E718-40D1-9362-6C774AB4553B}"/>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6397" name="Text Box 12">
            <a:extLst>
              <a:ext uri="{FF2B5EF4-FFF2-40B4-BE49-F238E27FC236}">
                <a16:creationId xmlns="" xmlns:a16="http://schemas.microsoft.com/office/drawing/2014/main" id="{38248101-0EC0-4569-A4F8-3B3AE3847994}"/>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6398" name="Text Box 13">
            <a:extLst>
              <a:ext uri="{FF2B5EF4-FFF2-40B4-BE49-F238E27FC236}">
                <a16:creationId xmlns="" xmlns:a16="http://schemas.microsoft.com/office/drawing/2014/main" id="{8B0E3D98-B8F2-45E9-B172-7DF7C2C67CD8}"/>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6399" name="Text Box 14">
            <a:extLst>
              <a:ext uri="{FF2B5EF4-FFF2-40B4-BE49-F238E27FC236}">
                <a16:creationId xmlns="" xmlns:a16="http://schemas.microsoft.com/office/drawing/2014/main" id="{48AFED20-B83C-4C39-B476-43C68277E141}"/>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6400" name="Text Box 15">
            <a:extLst>
              <a:ext uri="{FF2B5EF4-FFF2-40B4-BE49-F238E27FC236}">
                <a16:creationId xmlns="" xmlns:a16="http://schemas.microsoft.com/office/drawing/2014/main" id="{6835E29F-558A-42A8-9CA0-2FB0396D709F}"/>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6401" name="Text Box 16">
            <a:extLst>
              <a:ext uri="{FF2B5EF4-FFF2-40B4-BE49-F238E27FC236}">
                <a16:creationId xmlns="" xmlns:a16="http://schemas.microsoft.com/office/drawing/2014/main" id="{B9C16F80-B888-4185-AC49-384F05E392A3}"/>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6402" name="Text Box 17">
            <a:extLst>
              <a:ext uri="{FF2B5EF4-FFF2-40B4-BE49-F238E27FC236}">
                <a16:creationId xmlns="" xmlns:a16="http://schemas.microsoft.com/office/drawing/2014/main" id="{CCABCEFF-421C-4251-9B4E-A952B64CD3AD}"/>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6403" name="Text Box 18">
            <a:extLst>
              <a:ext uri="{FF2B5EF4-FFF2-40B4-BE49-F238E27FC236}">
                <a16:creationId xmlns="" xmlns:a16="http://schemas.microsoft.com/office/drawing/2014/main" id="{B7ADB860-B32D-4C55-960B-AFEA5EC44E39}"/>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6404" name="Text Box 19">
            <a:extLst>
              <a:ext uri="{FF2B5EF4-FFF2-40B4-BE49-F238E27FC236}">
                <a16:creationId xmlns="" xmlns:a16="http://schemas.microsoft.com/office/drawing/2014/main" id="{2828EE2F-3E94-42AB-A152-86652F5AC6FB}"/>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6405" name="Text Box 20">
            <a:extLst>
              <a:ext uri="{FF2B5EF4-FFF2-40B4-BE49-F238E27FC236}">
                <a16:creationId xmlns="" xmlns:a16="http://schemas.microsoft.com/office/drawing/2014/main" id="{699984BE-5722-4BE4-9E6A-04E334447D13}"/>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6406" name="Oval 21">
            <a:extLst>
              <a:ext uri="{FF2B5EF4-FFF2-40B4-BE49-F238E27FC236}">
                <a16:creationId xmlns="" xmlns:a16="http://schemas.microsoft.com/office/drawing/2014/main" id="{09E71804-E2B0-4589-A6AE-F84A989C90A3}"/>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07" name="Oval 22">
            <a:extLst>
              <a:ext uri="{FF2B5EF4-FFF2-40B4-BE49-F238E27FC236}">
                <a16:creationId xmlns="" xmlns:a16="http://schemas.microsoft.com/office/drawing/2014/main" id="{EC1DC468-F2D2-4BD3-B20A-6D68DF6AB041}"/>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6408" name="Text Box 23">
            <a:extLst>
              <a:ext uri="{FF2B5EF4-FFF2-40B4-BE49-F238E27FC236}">
                <a16:creationId xmlns="" xmlns:a16="http://schemas.microsoft.com/office/drawing/2014/main" id="{5EA431DB-B225-4A86-9D24-D48FB8B044B5}"/>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6409" name="Text Box 24">
            <a:extLst>
              <a:ext uri="{FF2B5EF4-FFF2-40B4-BE49-F238E27FC236}">
                <a16:creationId xmlns="" xmlns:a16="http://schemas.microsoft.com/office/drawing/2014/main" id="{51ED86FC-3A1A-48C0-89BD-EE92C97D6CFF}"/>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6410" name="Rectangle 25">
            <a:extLst>
              <a:ext uri="{FF2B5EF4-FFF2-40B4-BE49-F238E27FC236}">
                <a16:creationId xmlns="" xmlns:a16="http://schemas.microsoft.com/office/drawing/2014/main" id="{AF2D1A8B-1B8B-496D-B112-B720E977693C}"/>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1" name="Rectangle 26">
            <a:extLst>
              <a:ext uri="{FF2B5EF4-FFF2-40B4-BE49-F238E27FC236}">
                <a16:creationId xmlns="" xmlns:a16="http://schemas.microsoft.com/office/drawing/2014/main" id="{C503C278-C6E3-41B4-B4C9-A765405AC0C5}"/>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2" name="Rectangle 27">
            <a:extLst>
              <a:ext uri="{FF2B5EF4-FFF2-40B4-BE49-F238E27FC236}">
                <a16:creationId xmlns="" xmlns:a16="http://schemas.microsoft.com/office/drawing/2014/main" id="{45DB2B45-66A6-48B6-91DD-7B77C54959CB}"/>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3" name="Rectangle 28">
            <a:extLst>
              <a:ext uri="{FF2B5EF4-FFF2-40B4-BE49-F238E27FC236}">
                <a16:creationId xmlns="" xmlns:a16="http://schemas.microsoft.com/office/drawing/2014/main" id="{3310B776-E82F-452B-BB2A-379C35E01BB9}"/>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4" name="Rectangle 29">
            <a:extLst>
              <a:ext uri="{FF2B5EF4-FFF2-40B4-BE49-F238E27FC236}">
                <a16:creationId xmlns="" xmlns:a16="http://schemas.microsoft.com/office/drawing/2014/main" id="{0179D252-6805-49BE-B141-8377AAC1DB4D}"/>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5" name="Rectangle 30">
            <a:extLst>
              <a:ext uri="{FF2B5EF4-FFF2-40B4-BE49-F238E27FC236}">
                <a16:creationId xmlns="" xmlns:a16="http://schemas.microsoft.com/office/drawing/2014/main" id="{29D31B5D-C699-4DBF-9F10-20FFE9D524F3}"/>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6" name="Rectangle 31">
            <a:extLst>
              <a:ext uri="{FF2B5EF4-FFF2-40B4-BE49-F238E27FC236}">
                <a16:creationId xmlns="" xmlns:a16="http://schemas.microsoft.com/office/drawing/2014/main" id="{8757DF6B-FDBF-48FB-B8E1-53DFA4E42E5B}"/>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7" name="Rectangle 32">
            <a:extLst>
              <a:ext uri="{FF2B5EF4-FFF2-40B4-BE49-F238E27FC236}">
                <a16:creationId xmlns="" xmlns:a16="http://schemas.microsoft.com/office/drawing/2014/main" id="{79057CC9-EF3F-40D7-8AF1-CCF328A814CC}"/>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8" name="Rectangle 33">
            <a:extLst>
              <a:ext uri="{FF2B5EF4-FFF2-40B4-BE49-F238E27FC236}">
                <a16:creationId xmlns="" xmlns:a16="http://schemas.microsoft.com/office/drawing/2014/main" id="{6134C921-2ACA-47AE-B285-5A789622BE81}"/>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19" name="Rectangle 34">
            <a:extLst>
              <a:ext uri="{FF2B5EF4-FFF2-40B4-BE49-F238E27FC236}">
                <a16:creationId xmlns="" xmlns:a16="http://schemas.microsoft.com/office/drawing/2014/main" id="{63284F2A-93C1-4A65-88D0-D102F58185F9}"/>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0" name="Rectangle 35">
            <a:extLst>
              <a:ext uri="{FF2B5EF4-FFF2-40B4-BE49-F238E27FC236}">
                <a16:creationId xmlns="" xmlns:a16="http://schemas.microsoft.com/office/drawing/2014/main" id="{8C6F8BBF-1A57-4317-AD8A-B06836B9CC9A}"/>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1" name="Rectangle 36">
            <a:extLst>
              <a:ext uri="{FF2B5EF4-FFF2-40B4-BE49-F238E27FC236}">
                <a16:creationId xmlns="" xmlns:a16="http://schemas.microsoft.com/office/drawing/2014/main" id="{4DC74157-FB33-48F7-B4DC-0B87E15AF586}"/>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2" name="Rectangle 37">
            <a:extLst>
              <a:ext uri="{FF2B5EF4-FFF2-40B4-BE49-F238E27FC236}">
                <a16:creationId xmlns="" xmlns:a16="http://schemas.microsoft.com/office/drawing/2014/main" id="{86584C76-6A88-4927-B9B5-B9532268ACDC}"/>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3" name="Oval 38">
            <a:extLst>
              <a:ext uri="{FF2B5EF4-FFF2-40B4-BE49-F238E27FC236}">
                <a16:creationId xmlns="" xmlns:a16="http://schemas.microsoft.com/office/drawing/2014/main" id="{DC25A4E8-4CFC-4499-920D-DF6171AFEBD6}"/>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4" name="AutoShape 39">
            <a:extLst>
              <a:ext uri="{FF2B5EF4-FFF2-40B4-BE49-F238E27FC236}">
                <a16:creationId xmlns="" xmlns:a16="http://schemas.microsoft.com/office/drawing/2014/main" id="{34047730-C847-4453-82C1-6F1D38C34D86}"/>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5" name="AutoShape 40">
            <a:extLst>
              <a:ext uri="{FF2B5EF4-FFF2-40B4-BE49-F238E27FC236}">
                <a16:creationId xmlns="" xmlns:a16="http://schemas.microsoft.com/office/drawing/2014/main" id="{2D63B713-E3DD-485A-8CCE-4EE5AF9F5DE1}"/>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6426" name="Text Box 41">
            <a:extLst>
              <a:ext uri="{FF2B5EF4-FFF2-40B4-BE49-F238E27FC236}">
                <a16:creationId xmlns="" xmlns:a16="http://schemas.microsoft.com/office/drawing/2014/main" id="{AB8CAF2D-9361-455D-8250-D0AB14B3CF89}"/>
              </a:ext>
            </a:extLst>
          </p:cNvPr>
          <p:cNvSpPr txBox="1">
            <a:spLocks noChangeArrowheads="1"/>
          </p:cNvSpPr>
          <p:nvPr/>
        </p:nvSpPr>
        <p:spPr bwMode="auto">
          <a:xfrm>
            <a:off x="469900" y="4522788"/>
            <a:ext cx="83153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Altitude Arm button</a:t>
            </a:r>
          </a:p>
          <a:p>
            <a:pPr lvl="1" eaLnBrk="1" hangingPunct="1">
              <a:spcBef>
                <a:spcPct val="50000"/>
              </a:spcBef>
              <a:buFontTx/>
              <a:buChar char="•"/>
            </a:pPr>
            <a:r>
              <a:rPr lang="en-US" altLang="en-US" sz="2200" dirty="0">
                <a:latin typeface="Arial" panose="020B0604020202020204" pitchFamily="34" charset="0"/>
              </a:rPr>
              <a:t>Toggles altitude capture on (ALT ARM annunciated) and off</a:t>
            </a:r>
          </a:p>
          <a:p>
            <a:pPr lvl="1" eaLnBrk="1" hangingPunct="1">
              <a:spcBef>
                <a:spcPct val="50000"/>
              </a:spcBef>
              <a:buFontTx/>
              <a:buChar char="•"/>
            </a:pPr>
            <a:r>
              <a:rPr lang="en-US" altLang="en-US" sz="2200" dirty="0">
                <a:latin typeface="Arial" panose="020B0604020202020204" pitchFamily="34" charset="0"/>
              </a:rPr>
              <a:t>When armed AP will capture altitude displayed in alerter, if the current VS will direct an intercept.</a:t>
            </a:r>
          </a:p>
          <a:p>
            <a:pPr lvl="1" eaLnBrk="1" hangingPunct="1">
              <a:spcBef>
                <a:spcPct val="50000"/>
              </a:spcBef>
              <a:buFontTx/>
              <a:buChar char="•"/>
            </a:pPr>
            <a:r>
              <a:rPr lang="en-US" altLang="en-US" sz="2200" dirty="0">
                <a:latin typeface="Arial" panose="020B0604020202020204" pitchFamily="34" charset="0"/>
              </a:rPr>
              <a:t>Upon capturing altitude, the AP is armed for a new altitude</a:t>
            </a:r>
          </a:p>
          <a:p>
            <a:pPr lvl="1" eaLnBrk="1" hangingPunct="1">
              <a:spcBef>
                <a:spcPct val="50000"/>
              </a:spcBef>
              <a:buFontTx/>
              <a:buChar char="•"/>
            </a:pPr>
            <a:endParaRPr lang="en-US" altLang="en-US" sz="2200" dirty="0">
              <a:latin typeface="Arial" panose="020B0604020202020204" pitchFamily="34" charset="0"/>
            </a:endParaRPr>
          </a:p>
        </p:txBody>
      </p:sp>
      <p:sp>
        <p:nvSpPr>
          <p:cNvPr id="16427" name="Oval 42">
            <a:extLst>
              <a:ext uri="{FF2B5EF4-FFF2-40B4-BE49-F238E27FC236}">
                <a16:creationId xmlns="" xmlns:a16="http://schemas.microsoft.com/office/drawing/2014/main" id="{1805A0D0-EADA-47B8-A661-1C91342E1CCA}"/>
              </a:ext>
            </a:extLst>
          </p:cNvPr>
          <p:cNvSpPr>
            <a:spLocks noChangeArrowheads="1"/>
          </p:cNvSpPr>
          <p:nvPr/>
        </p:nvSpPr>
        <p:spPr bwMode="auto">
          <a:xfrm>
            <a:off x="6338888" y="2224088"/>
            <a:ext cx="1049337"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 xmlns:a16="http://schemas.microsoft.com/office/drawing/2014/main" id="{0951F528-B694-4967-A4B9-1A764AE54240}"/>
              </a:ext>
            </a:extLst>
          </p:cNvPr>
          <p:cNvSpPr>
            <a:spLocks noGrp="1" noChangeArrowheads="1"/>
          </p:cNvSpPr>
          <p:nvPr>
            <p:ph type="title"/>
          </p:nvPr>
        </p:nvSpPr>
        <p:spPr>
          <a:xfrm>
            <a:off x="1585660" y="510064"/>
            <a:ext cx="5937755" cy="1188720"/>
          </a:xfrm>
        </p:spPr>
        <p:txBody>
          <a:bodyPr/>
          <a:lstStyle/>
          <a:p>
            <a:r>
              <a:rPr lang="en-US" altLang="en-US" dirty="0"/>
              <a:t>Controls and Indications	</a:t>
            </a:r>
          </a:p>
        </p:txBody>
      </p:sp>
      <p:sp>
        <p:nvSpPr>
          <p:cNvPr id="17411" name="Slide Number Placeholder 4">
            <a:extLst>
              <a:ext uri="{FF2B5EF4-FFF2-40B4-BE49-F238E27FC236}">
                <a16:creationId xmlns="" xmlns:a16="http://schemas.microsoft.com/office/drawing/2014/main" id="{CC52F070-D49E-4BA4-9A19-A216820394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D3F340-C4A9-4777-8D51-98C1D51A6F22}" type="slidenum">
              <a:rPr lang="en-US" altLang="en-US" sz="1500">
                <a:latin typeface="Times New Roman" panose="02020603050405020304" pitchFamily="18" charset="0"/>
              </a:rPr>
              <a:pPr fontAlgn="base">
                <a:spcBef>
                  <a:spcPct val="0"/>
                </a:spcBef>
                <a:spcAft>
                  <a:spcPct val="0"/>
                </a:spcAft>
              </a:pPr>
              <a:t>11</a:t>
            </a:fld>
            <a:endParaRPr lang="en-US" altLang="en-US" sz="1500" dirty="0">
              <a:latin typeface="Times New Roman" panose="02020603050405020304" pitchFamily="18" charset="0"/>
            </a:endParaRPr>
          </a:p>
        </p:txBody>
      </p:sp>
      <p:sp>
        <p:nvSpPr>
          <p:cNvPr id="17412" name="Rectangle 3">
            <a:extLst>
              <a:ext uri="{FF2B5EF4-FFF2-40B4-BE49-F238E27FC236}">
                <a16:creationId xmlns="" xmlns:a16="http://schemas.microsoft.com/office/drawing/2014/main" id="{FCC59D5F-E695-4801-87ED-AC4C941BC006}"/>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13" name="Text Box 4">
            <a:extLst>
              <a:ext uri="{FF2B5EF4-FFF2-40B4-BE49-F238E27FC236}">
                <a16:creationId xmlns="" xmlns:a16="http://schemas.microsoft.com/office/drawing/2014/main" id="{15F1FAEE-9DC3-4FB2-995D-FE387B481DF8}"/>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7414" name="Text Box 5">
            <a:extLst>
              <a:ext uri="{FF2B5EF4-FFF2-40B4-BE49-F238E27FC236}">
                <a16:creationId xmlns="" xmlns:a16="http://schemas.microsoft.com/office/drawing/2014/main" id="{0CEAA976-7353-4F6B-BC0C-279B94D82950}"/>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7415" name="Text Box 6">
            <a:extLst>
              <a:ext uri="{FF2B5EF4-FFF2-40B4-BE49-F238E27FC236}">
                <a16:creationId xmlns="" xmlns:a16="http://schemas.microsoft.com/office/drawing/2014/main" id="{3E3B58E0-DF97-4D6F-8BE1-3F8985A75C8C}"/>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7416" name="Text Box 7">
            <a:extLst>
              <a:ext uri="{FF2B5EF4-FFF2-40B4-BE49-F238E27FC236}">
                <a16:creationId xmlns="" xmlns:a16="http://schemas.microsoft.com/office/drawing/2014/main" id="{F1B3ADE5-9857-4928-832B-D4F58E00359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7417" name="Text Box 8">
            <a:extLst>
              <a:ext uri="{FF2B5EF4-FFF2-40B4-BE49-F238E27FC236}">
                <a16:creationId xmlns="" xmlns:a16="http://schemas.microsoft.com/office/drawing/2014/main" id="{7A3C961E-31AC-4DA2-A9BF-F2D6D12FCC5D}"/>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7418" name="Text Box 9">
            <a:extLst>
              <a:ext uri="{FF2B5EF4-FFF2-40B4-BE49-F238E27FC236}">
                <a16:creationId xmlns="" xmlns:a16="http://schemas.microsoft.com/office/drawing/2014/main" id="{4EFE58A2-B182-4EF3-A1FF-D7FF3901DAD3}"/>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7419" name="Text Box 10">
            <a:extLst>
              <a:ext uri="{FF2B5EF4-FFF2-40B4-BE49-F238E27FC236}">
                <a16:creationId xmlns="" xmlns:a16="http://schemas.microsoft.com/office/drawing/2014/main" id="{49F4222F-C51E-44C3-A6D0-6C1E7CAEC054}"/>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7420" name="Text Box 11">
            <a:extLst>
              <a:ext uri="{FF2B5EF4-FFF2-40B4-BE49-F238E27FC236}">
                <a16:creationId xmlns="" xmlns:a16="http://schemas.microsoft.com/office/drawing/2014/main" id="{BB3E6346-F0D5-4FDD-9230-1B1A64B205F1}"/>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7421" name="Text Box 12">
            <a:extLst>
              <a:ext uri="{FF2B5EF4-FFF2-40B4-BE49-F238E27FC236}">
                <a16:creationId xmlns="" xmlns:a16="http://schemas.microsoft.com/office/drawing/2014/main" id="{09564EB5-019A-4723-B957-5F20926C97A7}"/>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7422" name="Text Box 13">
            <a:extLst>
              <a:ext uri="{FF2B5EF4-FFF2-40B4-BE49-F238E27FC236}">
                <a16:creationId xmlns="" xmlns:a16="http://schemas.microsoft.com/office/drawing/2014/main" id="{F0FDA71A-16AD-4C1D-AE23-B6C757087483}"/>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7423" name="Text Box 14">
            <a:extLst>
              <a:ext uri="{FF2B5EF4-FFF2-40B4-BE49-F238E27FC236}">
                <a16:creationId xmlns="" xmlns:a16="http://schemas.microsoft.com/office/drawing/2014/main" id="{A1D512F3-83E2-4E39-A39A-C5D9FF1D1AF0}"/>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7424" name="Text Box 15">
            <a:extLst>
              <a:ext uri="{FF2B5EF4-FFF2-40B4-BE49-F238E27FC236}">
                <a16:creationId xmlns="" xmlns:a16="http://schemas.microsoft.com/office/drawing/2014/main" id="{60AB2074-4888-48B3-84C6-1B675244CF12}"/>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7425" name="Text Box 16">
            <a:extLst>
              <a:ext uri="{FF2B5EF4-FFF2-40B4-BE49-F238E27FC236}">
                <a16:creationId xmlns="" xmlns:a16="http://schemas.microsoft.com/office/drawing/2014/main" id="{FBDA5602-30C6-42DD-800B-DE1AA1A1CB55}"/>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7426" name="Text Box 17">
            <a:extLst>
              <a:ext uri="{FF2B5EF4-FFF2-40B4-BE49-F238E27FC236}">
                <a16:creationId xmlns="" xmlns:a16="http://schemas.microsoft.com/office/drawing/2014/main" id="{1115F957-464D-42E6-9D89-1FA752DF1FF2}"/>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7427" name="Text Box 18">
            <a:extLst>
              <a:ext uri="{FF2B5EF4-FFF2-40B4-BE49-F238E27FC236}">
                <a16:creationId xmlns="" xmlns:a16="http://schemas.microsoft.com/office/drawing/2014/main" id="{8A1F69B0-1BA6-458D-BE4D-6B60A0EE8E52}"/>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7428" name="Text Box 19">
            <a:extLst>
              <a:ext uri="{FF2B5EF4-FFF2-40B4-BE49-F238E27FC236}">
                <a16:creationId xmlns="" xmlns:a16="http://schemas.microsoft.com/office/drawing/2014/main" id="{02A783CD-5593-4107-A199-E5CE9727FB14}"/>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7429" name="Text Box 20">
            <a:extLst>
              <a:ext uri="{FF2B5EF4-FFF2-40B4-BE49-F238E27FC236}">
                <a16:creationId xmlns="" xmlns:a16="http://schemas.microsoft.com/office/drawing/2014/main" id="{526896B0-39C3-4E1C-BC10-1B1764C84A13}"/>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7430" name="Oval 21">
            <a:extLst>
              <a:ext uri="{FF2B5EF4-FFF2-40B4-BE49-F238E27FC236}">
                <a16:creationId xmlns="" xmlns:a16="http://schemas.microsoft.com/office/drawing/2014/main" id="{079CAA57-2C3B-49AA-BB40-5F17C775B7A9}"/>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1" name="Oval 22">
            <a:extLst>
              <a:ext uri="{FF2B5EF4-FFF2-40B4-BE49-F238E27FC236}">
                <a16:creationId xmlns="" xmlns:a16="http://schemas.microsoft.com/office/drawing/2014/main" id="{1F50E462-1B1A-4FAE-BB51-5FEF37998611}"/>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7432" name="Text Box 23">
            <a:extLst>
              <a:ext uri="{FF2B5EF4-FFF2-40B4-BE49-F238E27FC236}">
                <a16:creationId xmlns="" xmlns:a16="http://schemas.microsoft.com/office/drawing/2014/main" id="{325C315D-868B-4308-B25B-C9330122018F}"/>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7433" name="Text Box 24">
            <a:extLst>
              <a:ext uri="{FF2B5EF4-FFF2-40B4-BE49-F238E27FC236}">
                <a16:creationId xmlns="" xmlns:a16="http://schemas.microsoft.com/office/drawing/2014/main" id="{4B54FC35-D4DA-466A-A361-FA810EB6AEF2}"/>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7434" name="Rectangle 25">
            <a:extLst>
              <a:ext uri="{FF2B5EF4-FFF2-40B4-BE49-F238E27FC236}">
                <a16:creationId xmlns="" xmlns:a16="http://schemas.microsoft.com/office/drawing/2014/main" id="{C951939B-3571-4171-B2AB-997B1844B204}"/>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5" name="Rectangle 26">
            <a:extLst>
              <a:ext uri="{FF2B5EF4-FFF2-40B4-BE49-F238E27FC236}">
                <a16:creationId xmlns="" xmlns:a16="http://schemas.microsoft.com/office/drawing/2014/main" id="{2AF90080-52F4-47E8-8FA9-F5B4C0C2F310}"/>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6" name="Rectangle 27">
            <a:extLst>
              <a:ext uri="{FF2B5EF4-FFF2-40B4-BE49-F238E27FC236}">
                <a16:creationId xmlns="" xmlns:a16="http://schemas.microsoft.com/office/drawing/2014/main" id="{3967635A-6808-4CC1-9F4F-137017E27AB4}"/>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7" name="Rectangle 28">
            <a:extLst>
              <a:ext uri="{FF2B5EF4-FFF2-40B4-BE49-F238E27FC236}">
                <a16:creationId xmlns="" xmlns:a16="http://schemas.microsoft.com/office/drawing/2014/main" id="{0E8D59C4-4920-472F-AE2E-0B63699AB514}"/>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8" name="Rectangle 29">
            <a:extLst>
              <a:ext uri="{FF2B5EF4-FFF2-40B4-BE49-F238E27FC236}">
                <a16:creationId xmlns="" xmlns:a16="http://schemas.microsoft.com/office/drawing/2014/main" id="{0873F2AF-596A-4126-A0D0-ECE2CC063987}"/>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39" name="Rectangle 30">
            <a:extLst>
              <a:ext uri="{FF2B5EF4-FFF2-40B4-BE49-F238E27FC236}">
                <a16:creationId xmlns="" xmlns:a16="http://schemas.microsoft.com/office/drawing/2014/main" id="{4FB510EA-A21F-4CD7-8703-5C37FC330A4E}"/>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0" name="Rectangle 31">
            <a:extLst>
              <a:ext uri="{FF2B5EF4-FFF2-40B4-BE49-F238E27FC236}">
                <a16:creationId xmlns="" xmlns:a16="http://schemas.microsoft.com/office/drawing/2014/main" id="{84E96796-03A9-4652-8A8B-639A6F9950BC}"/>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1" name="Rectangle 32">
            <a:extLst>
              <a:ext uri="{FF2B5EF4-FFF2-40B4-BE49-F238E27FC236}">
                <a16:creationId xmlns="" xmlns:a16="http://schemas.microsoft.com/office/drawing/2014/main" id="{42D3A4A7-EA18-41CA-9CF0-D917CB8E9711}"/>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2" name="Rectangle 33">
            <a:extLst>
              <a:ext uri="{FF2B5EF4-FFF2-40B4-BE49-F238E27FC236}">
                <a16:creationId xmlns="" xmlns:a16="http://schemas.microsoft.com/office/drawing/2014/main" id="{E4887A4C-0207-4ED5-BF1C-55427F09B6D7}"/>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3" name="Rectangle 34">
            <a:extLst>
              <a:ext uri="{FF2B5EF4-FFF2-40B4-BE49-F238E27FC236}">
                <a16:creationId xmlns="" xmlns:a16="http://schemas.microsoft.com/office/drawing/2014/main" id="{EEAECD77-3570-4EDA-A8B6-F9F25E2A1EB4}"/>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4" name="Rectangle 35">
            <a:extLst>
              <a:ext uri="{FF2B5EF4-FFF2-40B4-BE49-F238E27FC236}">
                <a16:creationId xmlns="" xmlns:a16="http://schemas.microsoft.com/office/drawing/2014/main" id="{9ED4F105-19A3-486F-BDF0-633C519708D0}"/>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5" name="Rectangle 36">
            <a:extLst>
              <a:ext uri="{FF2B5EF4-FFF2-40B4-BE49-F238E27FC236}">
                <a16:creationId xmlns="" xmlns:a16="http://schemas.microsoft.com/office/drawing/2014/main" id="{DD9FC422-CD71-47C8-AEFF-33B3B8DEC5FC}"/>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6" name="Rectangle 37">
            <a:extLst>
              <a:ext uri="{FF2B5EF4-FFF2-40B4-BE49-F238E27FC236}">
                <a16:creationId xmlns="" xmlns:a16="http://schemas.microsoft.com/office/drawing/2014/main" id="{2EB2DE08-2E24-48FC-9A6B-09EEAE5222B6}"/>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7" name="Oval 38">
            <a:extLst>
              <a:ext uri="{FF2B5EF4-FFF2-40B4-BE49-F238E27FC236}">
                <a16:creationId xmlns="" xmlns:a16="http://schemas.microsoft.com/office/drawing/2014/main" id="{CA23EEFA-CCA9-45FB-8E0E-28088553F88F}"/>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8" name="AutoShape 39">
            <a:extLst>
              <a:ext uri="{FF2B5EF4-FFF2-40B4-BE49-F238E27FC236}">
                <a16:creationId xmlns="" xmlns:a16="http://schemas.microsoft.com/office/drawing/2014/main" id="{2BEFBA48-4E48-4118-8535-2D4E8667E26D}"/>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49" name="AutoShape 40">
            <a:extLst>
              <a:ext uri="{FF2B5EF4-FFF2-40B4-BE49-F238E27FC236}">
                <a16:creationId xmlns="" xmlns:a16="http://schemas.microsoft.com/office/drawing/2014/main" id="{2911DAC6-EBB2-464C-8313-A87D9C33EB07}"/>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7450" name="Text Box 41">
            <a:extLst>
              <a:ext uri="{FF2B5EF4-FFF2-40B4-BE49-F238E27FC236}">
                <a16:creationId xmlns="" xmlns:a16="http://schemas.microsoft.com/office/drawing/2014/main" id="{E33D3472-2AF3-4199-BC96-518D70B9C3A9}"/>
              </a:ext>
            </a:extLst>
          </p:cNvPr>
          <p:cNvSpPr txBox="1">
            <a:spLocks noChangeArrowheads="1"/>
          </p:cNvSpPr>
          <p:nvPr/>
        </p:nvSpPr>
        <p:spPr bwMode="auto">
          <a:xfrm>
            <a:off x="469900" y="4522788"/>
            <a:ext cx="83153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Barometric pressure button</a:t>
            </a:r>
          </a:p>
          <a:p>
            <a:pPr lvl="1" eaLnBrk="1" hangingPunct="1">
              <a:spcBef>
                <a:spcPct val="50000"/>
              </a:spcBef>
              <a:buFontTx/>
              <a:buChar char="•"/>
            </a:pPr>
            <a:r>
              <a:rPr lang="en-US" altLang="en-US" sz="2200" dirty="0">
                <a:latin typeface="Arial" panose="020B0604020202020204" pitchFamily="34" charset="0"/>
              </a:rPr>
              <a:t>Push to display </a:t>
            </a:r>
            <a:r>
              <a:rPr lang="en-US" altLang="en-US" sz="2200" dirty="0" err="1">
                <a:latin typeface="Arial" panose="020B0604020202020204" pitchFamily="34" charset="0"/>
              </a:rPr>
              <a:t>baro</a:t>
            </a:r>
            <a:r>
              <a:rPr lang="en-US" altLang="en-US" sz="2200" dirty="0">
                <a:latin typeface="Arial" panose="020B0604020202020204" pitchFamily="34" charset="0"/>
              </a:rPr>
              <a:t> setting.</a:t>
            </a:r>
          </a:p>
          <a:p>
            <a:pPr lvl="1" eaLnBrk="1" hangingPunct="1">
              <a:spcBef>
                <a:spcPct val="50000"/>
              </a:spcBef>
              <a:buFontTx/>
              <a:buChar char="•"/>
            </a:pPr>
            <a:r>
              <a:rPr lang="en-US" altLang="en-US" sz="2200" dirty="0">
                <a:latin typeface="Arial" panose="020B0604020202020204" pitchFamily="34" charset="0"/>
              </a:rPr>
              <a:t>Large and small knobs are then used to set the desired</a:t>
            </a:r>
          </a:p>
          <a:p>
            <a:pPr lvl="1" eaLnBrk="1" hangingPunct="1">
              <a:spcBef>
                <a:spcPct val="50000"/>
              </a:spcBef>
            </a:pPr>
            <a:r>
              <a:rPr lang="en-US" altLang="en-US" sz="2200" dirty="0">
                <a:latin typeface="Arial" panose="020B0604020202020204" pitchFamily="34" charset="0"/>
              </a:rPr>
              <a:t>current barometric pressure</a:t>
            </a:r>
          </a:p>
        </p:txBody>
      </p:sp>
      <p:sp>
        <p:nvSpPr>
          <p:cNvPr id="17451" name="Oval 42">
            <a:extLst>
              <a:ext uri="{FF2B5EF4-FFF2-40B4-BE49-F238E27FC236}">
                <a16:creationId xmlns="" xmlns:a16="http://schemas.microsoft.com/office/drawing/2014/main" id="{BDCCEBD7-EAF4-414D-BD83-6404A7F79FB4}"/>
              </a:ext>
            </a:extLst>
          </p:cNvPr>
          <p:cNvSpPr>
            <a:spLocks noChangeArrowheads="1"/>
          </p:cNvSpPr>
          <p:nvPr/>
        </p:nvSpPr>
        <p:spPr bwMode="auto">
          <a:xfrm>
            <a:off x="7302500" y="2198688"/>
            <a:ext cx="1049338"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F7E2B528-C493-4D12-A37A-181CA8B99208}"/>
              </a:ext>
            </a:extLst>
          </p:cNvPr>
          <p:cNvSpPr>
            <a:spLocks noGrp="1" noChangeArrowheads="1"/>
          </p:cNvSpPr>
          <p:nvPr>
            <p:ph type="title"/>
          </p:nvPr>
        </p:nvSpPr>
        <p:spPr>
          <a:xfrm>
            <a:off x="1658684" y="599758"/>
            <a:ext cx="5937755" cy="1188720"/>
          </a:xfrm>
        </p:spPr>
        <p:txBody>
          <a:bodyPr/>
          <a:lstStyle/>
          <a:p>
            <a:r>
              <a:rPr lang="en-US" altLang="en-US" dirty="0"/>
              <a:t>Controls and Indications	</a:t>
            </a:r>
          </a:p>
        </p:txBody>
      </p:sp>
      <p:sp>
        <p:nvSpPr>
          <p:cNvPr id="18435" name="Slide Number Placeholder 4">
            <a:extLst>
              <a:ext uri="{FF2B5EF4-FFF2-40B4-BE49-F238E27FC236}">
                <a16:creationId xmlns="" xmlns:a16="http://schemas.microsoft.com/office/drawing/2014/main" id="{57DCA910-D23C-4768-9A04-29B1240A66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1A76E29-F28A-4C10-A26C-B41EFE1DD005}" type="slidenum">
              <a:rPr lang="en-US" altLang="en-US" sz="1500">
                <a:latin typeface="Times New Roman" panose="02020603050405020304" pitchFamily="18" charset="0"/>
              </a:rPr>
              <a:pPr fontAlgn="base">
                <a:spcBef>
                  <a:spcPct val="0"/>
                </a:spcBef>
                <a:spcAft>
                  <a:spcPct val="0"/>
                </a:spcAft>
              </a:pPr>
              <a:t>12</a:t>
            </a:fld>
            <a:endParaRPr lang="en-US" altLang="en-US" sz="1500" dirty="0">
              <a:latin typeface="Times New Roman" panose="02020603050405020304" pitchFamily="18" charset="0"/>
            </a:endParaRPr>
          </a:p>
        </p:txBody>
      </p:sp>
      <p:sp>
        <p:nvSpPr>
          <p:cNvPr id="18436" name="Rectangle 3">
            <a:extLst>
              <a:ext uri="{FF2B5EF4-FFF2-40B4-BE49-F238E27FC236}">
                <a16:creationId xmlns="" xmlns:a16="http://schemas.microsoft.com/office/drawing/2014/main" id="{0A47E2AE-4916-4398-8213-5433DA17197F}"/>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37" name="Text Box 4">
            <a:extLst>
              <a:ext uri="{FF2B5EF4-FFF2-40B4-BE49-F238E27FC236}">
                <a16:creationId xmlns="" xmlns:a16="http://schemas.microsoft.com/office/drawing/2014/main" id="{43CFC52F-10A6-481C-B105-338341A5BD1B}"/>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8438" name="Text Box 5">
            <a:extLst>
              <a:ext uri="{FF2B5EF4-FFF2-40B4-BE49-F238E27FC236}">
                <a16:creationId xmlns="" xmlns:a16="http://schemas.microsoft.com/office/drawing/2014/main" id="{2F0810D4-CD27-4D2F-80E6-B0652EC947F8}"/>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8439" name="Text Box 6">
            <a:extLst>
              <a:ext uri="{FF2B5EF4-FFF2-40B4-BE49-F238E27FC236}">
                <a16:creationId xmlns="" xmlns:a16="http://schemas.microsoft.com/office/drawing/2014/main" id="{549334B8-5FAC-4E79-9B3D-44F91E00AEF6}"/>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8440" name="Text Box 7">
            <a:extLst>
              <a:ext uri="{FF2B5EF4-FFF2-40B4-BE49-F238E27FC236}">
                <a16:creationId xmlns="" xmlns:a16="http://schemas.microsoft.com/office/drawing/2014/main" id="{747B4468-5011-46B3-8361-EDF6DD7A920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8441" name="Text Box 8">
            <a:extLst>
              <a:ext uri="{FF2B5EF4-FFF2-40B4-BE49-F238E27FC236}">
                <a16:creationId xmlns="" xmlns:a16="http://schemas.microsoft.com/office/drawing/2014/main" id="{2887A772-DAF5-4232-B2BD-2F4BC0156002}"/>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8442" name="Text Box 9">
            <a:extLst>
              <a:ext uri="{FF2B5EF4-FFF2-40B4-BE49-F238E27FC236}">
                <a16:creationId xmlns="" xmlns:a16="http://schemas.microsoft.com/office/drawing/2014/main" id="{1D0BB645-FC45-42DE-B008-E1C32EAFC36F}"/>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8443" name="Text Box 10">
            <a:extLst>
              <a:ext uri="{FF2B5EF4-FFF2-40B4-BE49-F238E27FC236}">
                <a16:creationId xmlns="" xmlns:a16="http://schemas.microsoft.com/office/drawing/2014/main" id="{24B0A231-A92E-4024-820F-1F7F3C50E04C}"/>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8444" name="Text Box 11">
            <a:extLst>
              <a:ext uri="{FF2B5EF4-FFF2-40B4-BE49-F238E27FC236}">
                <a16:creationId xmlns="" xmlns:a16="http://schemas.microsoft.com/office/drawing/2014/main" id="{7874D0C6-640B-4E2C-A371-7018A85DDBC9}"/>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8445" name="Text Box 12">
            <a:extLst>
              <a:ext uri="{FF2B5EF4-FFF2-40B4-BE49-F238E27FC236}">
                <a16:creationId xmlns="" xmlns:a16="http://schemas.microsoft.com/office/drawing/2014/main" id="{945967E8-31B0-4F2F-9716-469BAF8BC899}"/>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8446" name="Text Box 13">
            <a:extLst>
              <a:ext uri="{FF2B5EF4-FFF2-40B4-BE49-F238E27FC236}">
                <a16:creationId xmlns="" xmlns:a16="http://schemas.microsoft.com/office/drawing/2014/main" id="{304A1D66-145B-49E4-A7DD-C0F73451498E}"/>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8447" name="Text Box 14">
            <a:extLst>
              <a:ext uri="{FF2B5EF4-FFF2-40B4-BE49-F238E27FC236}">
                <a16:creationId xmlns="" xmlns:a16="http://schemas.microsoft.com/office/drawing/2014/main" id="{7BB2BCE5-E97A-4077-BF92-BF60CC93E364}"/>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8448" name="Text Box 15">
            <a:extLst>
              <a:ext uri="{FF2B5EF4-FFF2-40B4-BE49-F238E27FC236}">
                <a16:creationId xmlns="" xmlns:a16="http://schemas.microsoft.com/office/drawing/2014/main" id="{B76247F3-4E47-4635-8AE9-9D41E043B538}"/>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8449" name="Text Box 16">
            <a:extLst>
              <a:ext uri="{FF2B5EF4-FFF2-40B4-BE49-F238E27FC236}">
                <a16:creationId xmlns="" xmlns:a16="http://schemas.microsoft.com/office/drawing/2014/main" id="{EDEAAD72-28DD-42E9-9FC0-CD3819512A61}"/>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8450" name="Text Box 17">
            <a:extLst>
              <a:ext uri="{FF2B5EF4-FFF2-40B4-BE49-F238E27FC236}">
                <a16:creationId xmlns="" xmlns:a16="http://schemas.microsoft.com/office/drawing/2014/main" id="{60F835DB-2410-4C22-A985-0BE9E06F70F0}"/>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8451" name="Text Box 18">
            <a:extLst>
              <a:ext uri="{FF2B5EF4-FFF2-40B4-BE49-F238E27FC236}">
                <a16:creationId xmlns="" xmlns:a16="http://schemas.microsoft.com/office/drawing/2014/main" id="{2B78D4A0-11E9-4901-8533-81B16B5A2E67}"/>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8452" name="Text Box 19">
            <a:extLst>
              <a:ext uri="{FF2B5EF4-FFF2-40B4-BE49-F238E27FC236}">
                <a16:creationId xmlns="" xmlns:a16="http://schemas.microsoft.com/office/drawing/2014/main" id="{3B812920-91C7-4B90-95FC-7B3D7F7B9897}"/>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8453" name="Text Box 20">
            <a:extLst>
              <a:ext uri="{FF2B5EF4-FFF2-40B4-BE49-F238E27FC236}">
                <a16:creationId xmlns="" xmlns:a16="http://schemas.microsoft.com/office/drawing/2014/main" id="{9A5E0F78-0974-4173-A407-4A22C2D9DA12}"/>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8454" name="Oval 21">
            <a:extLst>
              <a:ext uri="{FF2B5EF4-FFF2-40B4-BE49-F238E27FC236}">
                <a16:creationId xmlns="" xmlns:a16="http://schemas.microsoft.com/office/drawing/2014/main" id="{F439E520-D081-415D-9215-9AA618605424}"/>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55" name="Oval 22">
            <a:extLst>
              <a:ext uri="{FF2B5EF4-FFF2-40B4-BE49-F238E27FC236}">
                <a16:creationId xmlns="" xmlns:a16="http://schemas.microsoft.com/office/drawing/2014/main" id="{EA2E7D21-BAA5-4845-90F8-9156971D02FC}"/>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8456" name="Text Box 23">
            <a:extLst>
              <a:ext uri="{FF2B5EF4-FFF2-40B4-BE49-F238E27FC236}">
                <a16:creationId xmlns="" xmlns:a16="http://schemas.microsoft.com/office/drawing/2014/main" id="{BFE26EDA-8CBD-4822-9763-EB441CA6D843}"/>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8457" name="Text Box 24">
            <a:extLst>
              <a:ext uri="{FF2B5EF4-FFF2-40B4-BE49-F238E27FC236}">
                <a16:creationId xmlns="" xmlns:a16="http://schemas.microsoft.com/office/drawing/2014/main" id="{75D338AF-7A87-4658-9029-F73FAF98E409}"/>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8458" name="Rectangle 25">
            <a:extLst>
              <a:ext uri="{FF2B5EF4-FFF2-40B4-BE49-F238E27FC236}">
                <a16:creationId xmlns="" xmlns:a16="http://schemas.microsoft.com/office/drawing/2014/main" id="{D6AB515C-79BC-492A-AB62-6C4922030D0F}"/>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59" name="Rectangle 26">
            <a:extLst>
              <a:ext uri="{FF2B5EF4-FFF2-40B4-BE49-F238E27FC236}">
                <a16:creationId xmlns="" xmlns:a16="http://schemas.microsoft.com/office/drawing/2014/main" id="{4C4EEBC5-56F6-408A-95F7-D131D2AEF92E}"/>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0" name="Rectangle 27">
            <a:extLst>
              <a:ext uri="{FF2B5EF4-FFF2-40B4-BE49-F238E27FC236}">
                <a16:creationId xmlns="" xmlns:a16="http://schemas.microsoft.com/office/drawing/2014/main" id="{79573C6A-1D8F-4CB1-A2AA-A93DC757B5E7}"/>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1" name="Rectangle 28">
            <a:extLst>
              <a:ext uri="{FF2B5EF4-FFF2-40B4-BE49-F238E27FC236}">
                <a16:creationId xmlns="" xmlns:a16="http://schemas.microsoft.com/office/drawing/2014/main" id="{126257B8-CCC7-478F-9111-07EEAA6852DB}"/>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2" name="Rectangle 29">
            <a:extLst>
              <a:ext uri="{FF2B5EF4-FFF2-40B4-BE49-F238E27FC236}">
                <a16:creationId xmlns="" xmlns:a16="http://schemas.microsoft.com/office/drawing/2014/main" id="{330BC834-6577-48AD-AA37-090A965784C0}"/>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3" name="Rectangle 30">
            <a:extLst>
              <a:ext uri="{FF2B5EF4-FFF2-40B4-BE49-F238E27FC236}">
                <a16:creationId xmlns="" xmlns:a16="http://schemas.microsoft.com/office/drawing/2014/main" id="{904D62A4-181E-4D3B-8A21-7E3E60033329}"/>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4" name="Rectangle 31">
            <a:extLst>
              <a:ext uri="{FF2B5EF4-FFF2-40B4-BE49-F238E27FC236}">
                <a16:creationId xmlns="" xmlns:a16="http://schemas.microsoft.com/office/drawing/2014/main" id="{57ED2021-34F7-42B3-884E-6C27AE977456}"/>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5" name="Rectangle 32">
            <a:extLst>
              <a:ext uri="{FF2B5EF4-FFF2-40B4-BE49-F238E27FC236}">
                <a16:creationId xmlns="" xmlns:a16="http://schemas.microsoft.com/office/drawing/2014/main" id="{C62F4B99-4EA9-4C52-B180-66AFF519C090}"/>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6" name="Rectangle 33">
            <a:extLst>
              <a:ext uri="{FF2B5EF4-FFF2-40B4-BE49-F238E27FC236}">
                <a16:creationId xmlns="" xmlns:a16="http://schemas.microsoft.com/office/drawing/2014/main" id="{888F7B1E-A396-43D1-92D8-BBAEC4EE1FB7}"/>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7" name="Rectangle 34">
            <a:extLst>
              <a:ext uri="{FF2B5EF4-FFF2-40B4-BE49-F238E27FC236}">
                <a16:creationId xmlns="" xmlns:a16="http://schemas.microsoft.com/office/drawing/2014/main" id="{C17EF147-94A3-45F5-971A-C15946415CBC}"/>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8" name="Rectangle 35">
            <a:extLst>
              <a:ext uri="{FF2B5EF4-FFF2-40B4-BE49-F238E27FC236}">
                <a16:creationId xmlns="" xmlns:a16="http://schemas.microsoft.com/office/drawing/2014/main" id="{89B694B2-D677-497C-BB81-F49A17B21CA3}"/>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69" name="Rectangle 36">
            <a:extLst>
              <a:ext uri="{FF2B5EF4-FFF2-40B4-BE49-F238E27FC236}">
                <a16:creationId xmlns="" xmlns:a16="http://schemas.microsoft.com/office/drawing/2014/main" id="{C5516DB4-2853-48D6-8A97-1CBBEBD5544E}"/>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0" name="Rectangle 37">
            <a:extLst>
              <a:ext uri="{FF2B5EF4-FFF2-40B4-BE49-F238E27FC236}">
                <a16:creationId xmlns="" xmlns:a16="http://schemas.microsoft.com/office/drawing/2014/main" id="{6FB3F2E0-8974-440D-B116-9D279DC6FA47}"/>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1" name="Oval 38">
            <a:extLst>
              <a:ext uri="{FF2B5EF4-FFF2-40B4-BE49-F238E27FC236}">
                <a16:creationId xmlns="" xmlns:a16="http://schemas.microsoft.com/office/drawing/2014/main" id="{CFB911E1-27D0-4604-A3C3-0D3B08DD9737}"/>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2" name="AutoShape 39">
            <a:extLst>
              <a:ext uri="{FF2B5EF4-FFF2-40B4-BE49-F238E27FC236}">
                <a16:creationId xmlns="" xmlns:a16="http://schemas.microsoft.com/office/drawing/2014/main" id="{B1622954-761A-4A25-BE6D-CE792497AF65}"/>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3" name="AutoShape 40">
            <a:extLst>
              <a:ext uri="{FF2B5EF4-FFF2-40B4-BE49-F238E27FC236}">
                <a16:creationId xmlns="" xmlns:a16="http://schemas.microsoft.com/office/drawing/2014/main" id="{E302E735-D96C-46DD-8168-CFA79C8A134D}"/>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8474" name="Text Box 41">
            <a:extLst>
              <a:ext uri="{FF2B5EF4-FFF2-40B4-BE49-F238E27FC236}">
                <a16:creationId xmlns="" xmlns:a16="http://schemas.microsoft.com/office/drawing/2014/main" id="{86513A9B-229F-4BF3-A35E-08CC0AA75FC2}"/>
              </a:ext>
            </a:extLst>
          </p:cNvPr>
          <p:cNvSpPr txBox="1">
            <a:spLocks noChangeArrowheads="1"/>
          </p:cNvSpPr>
          <p:nvPr/>
        </p:nvSpPr>
        <p:spPr bwMode="auto">
          <a:xfrm>
            <a:off x="469900" y="4522788"/>
            <a:ext cx="83153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Rotary Knobs</a:t>
            </a:r>
          </a:p>
          <a:p>
            <a:pPr lvl="1" eaLnBrk="1" hangingPunct="1">
              <a:spcBef>
                <a:spcPct val="50000"/>
              </a:spcBef>
              <a:buFontTx/>
              <a:buChar char="•"/>
            </a:pPr>
            <a:r>
              <a:rPr lang="en-US" altLang="en-US" sz="2200" dirty="0">
                <a:latin typeface="Arial" panose="020B0604020202020204" pitchFamily="34" charset="0"/>
              </a:rPr>
              <a:t>Used to set the altitude alerter</a:t>
            </a:r>
          </a:p>
          <a:p>
            <a:pPr lvl="1" eaLnBrk="1" hangingPunct="1">
              <a:spcBef>
                <a:spcPct val="50000"/>
              </a:spcBef>
              <a:buFontTx/>
              <a:buChar char="•"/>
            </a:pPr>
            <a:r>
              <a:rPr lang="en-US" altLang="en-US" sz="2200" dirty="0">
                <a:latin typeface="Arial" panose="020B0604020202020204" pitchFamily="34" charset="0"/>
              </a:rPr>
              <a:t>After pressing BARO button, knobs are used to set current barometric pressure</a:t>
            </a:r>
          </a:p>
        </p:txBody>
      </p:sp>
      <p:sp>
        <p:nvSpPr>
          <p:cNvPr id="18475" name="Oval 42">
            <a:extLst>
              <a:ext uri="{FF2B5EF4-FFF2-40B4-BE49-F238E27FC236}">
                <a16:creationId xmlns="" xmlns:a16="http://schemas.microsoft.com/office/drawing/2014/main" id="{84E3EFC6-B6C7-4035-BC8D-34111E4BAA2A}"/>
              </a:ext>
            </a:extLst>
          </p:cNvPr>
          <p:cNvSpPr>
            <a:spLocks noChangeArrowheads="1"/>
          </p:cNvSpPr>
          <p:nvPr/>
        </p:nvSpPr>
        <p:spPr bwMode="auto">
          <a:xfrm>
            <a:off x="7080250" y="2732088"/>
            <a:ext cx="1049338" cy="1446212"/>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 xmlns:a16="http://schemas.microsoft.com/office/drawing/2014/main" id="{46AC8614-B1AE-4AAC-A6FE-7F0609EA0C0E}"/>
              </a:ext>
            </a:extLst>
          </p:cNvPr>
          <p:cNvSpPr>
            <a:spLocks noGrp="1" noChangeArrowheads="1"/>
          </p:cNvSpPr>
          <p:nvPr>
            <p:ph type="title"/>
          </p:nvPr>
        </p:nvSpPr>
        <p:spPr>
          <a:xfrm>
            <a:off x="1665035" y="525145"/>
            <a:ext cx="5937755" cy="1188720"/>
          </a:xfrm>
        </p:spPr>
        <p:txBody>
          <a:bodyPr/>
          <a:lstStyle/>
          <a:p>
            <a:r>
              <a:rPr lang="en-US" altLang="en-US" dirty="0"/>
              <a:t>Controls and Indications	</a:t>
            </a:r>
          </a:p>
        </p:txBody>
      </p:sp>
      <p:sp>
        <p:nvSpPr>
          <p:cNvPr id="19459" name="Slide Number Placeholder 4">
            <a:extLst>
              <a:ext uri="{FF2B5EF4-FFF2-40B4-BE49-F238E27FC236}">
                <a16:creationId xmlns="" xmlns:a16="http://schemas.microsoft.com/office/drawing/2014/main" id="{D76C3367-9B8A-40BA-A848-E6180BB055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39DC6B-7E5E-4D14-82C0-985EAD62EB50}" type="slidenum">
              <a:rPr lang="en-US" altLang="en-US" sz="1500">
                <a:latin typeface="Times New Roman" panose="02020603050405020304" pitchFamily="18" charset="0"/>
              </a:rPr>
              <a:pPr fontAlgn="base">
                <a:spcBef>
                  <a:spcPct val="0"/>
                </a:spcBef>
                <a:spcAft>
                  <a:spcPct val="0"/>
                </a:spcAft>
              </a:pPr>
              <a:t>13</a:t>
            </a:fld>
            <a:endParaRPr lang="en-US" altLang="en-US" sz="1500" dirty="0">
              <a:latin typeface="Times New Roman" panose="02020603050405020304" pitchFamily="18" charset="0"/>
            </a:endParaRPr>
          </a:p>
        </p:txBody>
      </p:sp>
      <p:sp>
        <p:nvSpPr>
          <p:cNvPr id="19460" name="Rectangle 3">
            <a:extLst>
              <a:ext uri="{FF2B5EF4-FFF2-40B4-BE49-F238E27FC236}">
                <a16:creationId xmlns="" xmlns:a16="http://schemas.microsoft.com/office/drawing/2014/main" id="{AAFE37DA-EC11-452F-BBE8-062490D665DD}"/>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61" name="Text Box 4">
            <a:extLst>
              <a:ext uri="{FF2B5EF4-FFF2-40B4-BE49-F238E27FC236}">
                <a16:creationId xmlns="" xmlns:a16="http://schemas.microsoft.com/office/drawing/2014/main" id="{656719D8-2B6E-4063-A877-EFEFA0C53037}"/>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9462" name="Text Box 5">
            <a:extLst>
              <a:ext uri="{FF2B5EF4-FFF2-40B4-BE49-F238E27FC236}">
                <a16:creationId xmlns="" xmlns:a16="http://schemas.microsoft.com/office/drawing/2014/main" id="{76E33737-17CA-4B57-BE29-825278A53F73}"/>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9463" name="Text Box 6">
            <a:extLst>
              <a:ext uri="{FF2B5EF4-FFF2-40B4-BE49-F238E27FC236}">
                <a16:creationId xmlns="" xmlns:a16="http://schemas.microsoft.com/office/drawing/2014/main" id="{E5ABCD48-A585-4FB5-861C-BD31F0B41A89}"/>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9464" name="Text Box 7">
            <a:extLst>
              <a:ext uri="{FF2B5EF4-FFF2-40B4-BE49-F238E27FC236}">
                <a16:creationId xmlns="" xmlns:a16="http://schemas.microsoft.com/office/drawing/2014/main" id="{676EED8A-A43C-40DE-A183-73135A52DF6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9465" name="Text Box 8">
            <a:extLst>
              <a:ext uri="{FF2B5EF4-FFF2-40B4-BE49-F238E27FC236}">
                <a16:creationId xmlns="" xmlns:a16="http://schemas.microsoft.com/office/drawing/2014/main" id="{2B5A6E7B-0781-4498-A547-9FCFD03AEADB}"/>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9466" name="Text Box 9">
            <a:extLst>
              <a:ext uri="{FF2B5EF4-FFF2-40B4-BE49-F238E27FC236}">
                <a16:creationId xmlns="" xmlns:a16="http://schemas.microsoft.com/office/drawing/2014/main" id="{3737A73F-BF1F-44B5-B2EC-E41AE695530C}"/>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9467" name="Text Box 10">
            <a:extLst>
              <a:ext uri="{FF2B5EF4-FFF2-40B4-BE49-F238E27FC236}">
                <a16:creationId xmlns="" xmlns:a16="http://schemas.microsoft.com/office/drawing/2014/main" id="{A51100D5-BFFC-4998-9FB7-9570F0EAE0B1}"/>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9468" name="Text Box 11">
            <a:extLst>
              <a:ext uri="{FF2B5EF4-FFF2-40B4-BE49-F238E27FC236}">
                <a16:creationId xmlns="" xmlns:a16="http://schemas.microsoft.com/office/drawing/2014/main" id="{5BC0C3D7-DAA4-4141-98D2-2BDA387FB99C}"/>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9469" name="Text Box 12">
            <a:extLst>
              <a:ext uri="{FF2B5EF4-FFF2-40B4-BE49-F238E27FC236}">
                <a16:creationId xmlns="" xmlns:a16="http://schemas.microsoft.com/office/drawing/2014/main" id="{B8C2ECBF-47AC-4D5C-B960-27C2473BADE6}"/>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9470" name="Text Box 13">
            <a:extLst>
              <a:ext uri="{FF2B5EF4-FFF2-40B4-BE49-F238E27FC236}">
                <a16:creationId xmlns="" xmlns:a16="http://schemas.microsoft.com/office/drawing/2014/main" id="{D7E10AB2-2FB2-4E7B-8F37-AE779F761FCB}"/>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9471" name="Text Box 14">
            <a:extLst>
              <a:ext uri="{FF2B5EF4-FFF2-40B4-BE49-F238E27FC236}">
                <a16:creationId xmlns="" xmlns:a16="http://schemas.microsoft.com/office/drawing/2014/main" id="{F2C94CBE-2D5A-4D4C-A88A-404B2481FAE4}"/>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9472" name="Text Box 15">
            <a:extLst>
              <a:ext uri="{FF2B5EF4-FFF2-40B4-BE49-F238E27FC236}">
                <a16:creationId xmlns="" xmlns:a16="http://schemas.microsoft.com/office/drawing/2014/main" id="{CAB23599-031C-4BDB-ACC6-89DE343ACC30}"/>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9473" name="Text Box 16">
            <a:extLst>
              <a:ext uri="{FF2B5EF4-FFF2-40B4-BE49-F238E27FC236}">
                <a16:creationId xmlns="" xmlns:a16="http://schemas.microsoft.com/office/drawing/2014/main" id="{4A42A0C9-FBB7-4810-BB76-C5FC69B0733B}"/>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9474" name="Text Box 17">
            <a:extLst>
              <a:ext uri="{FF2B5EF4-FFF2-40B4-BE49-F238E27FC236}">
                <a16:creationId xmlns="" xmlns:a16="http://schemas.microsoft.com/office/drawing/2014/main" id="{F6AA88B4-FA8B-46F2-98DE-292D9A0F702E}"/>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9475" name="Text Box 18">
            <a:extLst>
              <a:ext uri="{FF2B5EF4-FFF2-40B4-BE49-F238E27FC236}">
                <a16:creationId xmlns="" xmlns:a16="http://schemas.microsoft.com/office/drawing/2014/main" id="{D254B8D0-AA78-4BBE-8CFB-407695C28D06}"/>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9476" name="Text Box 19">
            <a:extLst>
              <a:ext uri="{FF2B5EF4-FFF2-40B4-BE49-F238E27FC236}">
                <a16:creationId xmlns="" xmlns:a16="http://schemas.microsoft.com/office/drawing/2014/main" id="{724BC6A6-9F28-4A27-B194-FAF0A878D780}"/>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9477" name="Text Box 20">
            <a:extLst>
              <a:ext uri="{FF2B5EF4-FFF2-40B4-BE49-F238E27FC236}">
                <a16:creationId xmlns="" xmlns:a16="http://schemas.microsoft.com/office/drawing/2014/main" id="{4DD8C563-705D-48BB-ADCA-F1A55C9F75FD}"/>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9478" name="Oval 21">
            <a:extLst>
              <a:ext uri="{FF2B5EF4-FFF2-40B4-BE49-F238E27FC236}">
                <a16:creationId xmlns="" xmlns:a16="http://schemas.microsoft.com/office/drawing/2014/main" id="{E8A42E4E-F930-44CB-9E89-C14948316D84}"/>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79" name="Oval 22">
            <a:extLst>
              <a:ext uri="{FF2B5EF4-FFF2-40B4-BE49-F238E27FC236}">
                <a16:creationId xmlns="" xmlns:a16="http://schemas.microsoft.com/office/drawing/2014/main" id="{D2A6A25D-1E17-4A5C-A45E-BF959F0E5F68}"/>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9480" name="Text Box 23">
            <a:extLst>
              <a:ext uri="{FF2B5EF4-FFF2-40B4-BE49-F238E27FC236}">
                <a16:creationId xmlns="" xmlns:a16="http://schemas.microsoft.com/office/drawing/2014/main" id="{D4078FDF-25FC-4E25-89B7-7E3B8FAB3BD5}"/>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9481" name="Text Box 24">
            <a:extLst>
              <a:ext uri="{FF2B5EF4-FFF2-40B4-BE49-F238E27FC236}">
                <a16:creationId xmlns="" xmlns:a16="http://schemas.microsoft.com/office/drawing/2014/main" id="{F5B39A11-2976-41C1-9850-B010D96C16D5}"/>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9482" name="Rectangle 25">
            <a:extLst>
              <a:ext uri="{FF2B5EF4-FFF2-40B4-BE49-F238E27FC236}">
                <a16:creationId xmlns="" xmlns:a16="http://schemas.microsoft.com/office/drawing/2014/main" id="{C887CF2D-BCD6-4F85-AD22-440BB1BFB75F}"/>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3" name="Rectangle 26">
            <a:extLst>
              <a:ext uri="{FF2B5EF4-FFF2-40B4-BE49-F238E27FC236}">
                <a16:creationId xmlns="" xmlns:a16="http://schemas.microsoft.com/office/drawing/2014/main" id="{2347B708-F7C4-4BCB-8676-D660AA6D4A54}"/>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4" name="Rectangle 27">
            <a:extLst>
              <a:ext uri="{FF2B5EF4-FFF2-40B4-BE49-F238E27FC236}">
                <a16:creationId xmlns="" xmlns:a16="http://schemas.microsoft.com/office/drawing/2014/main" id="{F980D073-5CBA-4918-A977-DE5CE5C1CBEB}"/>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5" name="Rectangle 28">
            <a:extLst>
              <a:ext uri="{FF2B5EF4-FFF2-40B4-BE49-F238E27FC236}">
                <a16:creationId xmlns="" xmlns:a16="http://schemas.microsoft.com/office/drawing/2014/main" id="{E9C79D1C-1696-42C0-995D-560E6FBCC078}"/>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6" name="Rectangle 29">
            <a:extLst>
              <a:ext uri="{FF2B5EF4-FFF2-40B4-BE49-F238E27FC236}">
                <a16:creationId xmlns="" xmlns:a16="http://schemas.microsoft.com/office/drawing/2014/main" id="{EFACF987-60D8-4D6B-B2AB-94FD48C850A3}"/>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7" name="Rectangle 30">
            <a:extLst>
              <a:ext uri="{FF2B5EF4-FFF2-40B4-BE49-F238E27FC236}">
                <a16:creationId xmlns="" xmlns:a16="http://schemas.microsoft.com/office/drawing/2014/main" id="{A77C502D-5D5A-45A5-AC83-E1C29EAC8191}"/>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8" name="Rectangle 31">
            <a:extLst>
              <a:ext uri="{FF2B5EF4-FFF2-40B4-BE49-F238E27FC236}">
                <a16:creationId xmlns="" xmlns:a16="http://schemas.microsoft.com/office/drawing/2014/main" id="{80FF11B5-3B58-4758-B0FC-CBB5C95F25B7}"/>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89" name="Rectangle 32">
            <a:extLst>
              <a:ext uri="{FF2B5EF4-FFF2-40B4-BE49-F238E27FC236}">
                <a16:creationId xmlns="" xmlns:a16="http://schemas.microsoft.com/office/drawing/2014/main" id="{7EB83BC4-E4D4-44F4-915A-BCF5A01C12F9}"/>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0" name="Rectangle 33">
            <a:extLst>
              <a:ext uri="{FF2B5EF4-FFF2-40B4-BE49-F238E27FC236}">
                <a16:creationId xmlns="" xmlns:a16="http://schemas.microsoft.com/office/drawing/2014/main" id="{EC9BADFB-9253-47D0-8B91-F096173A8528}"/>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1" name="Rectangle 34">
            <a:extLst>
              <a:ext uri="{FF2B5EF4-FFF2-40B4-BE49-F238E27FC236}">
                <a16:creationId xmlns="" xmlns:a16="http://schemas.microsoft.com/office/drawing/2014/main" id="{51559587-BBEF-46F3-BFAF-629C79626E19}"/>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2" name="Rectangle 35">
            <a:extLst>
              <a:ext uri="{FF2B5EF4-FFF2-40B4-BE49-F238E27FC236}">
                <a16:creationId xmlns="" xmlns:a16="http://schemas.microsoft.com/office/drawing/2014/main" id="{46D1C3B8-2E30-48A8-A858-4EFDDA14F652}"/>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3" name="Rectangle 36">
            <a:extLst>
              <a:ext uri="{FF2B5EF4-FFF2-40B4-BE49-F238E27FC236}">
                <a16:creationId xmlns="" xmlns:a16="http://schemas.microsoft.com/office/drawing/2014/main" id="{EA431EB6-A5B5-49AF-A16B-937638F7926C}"/>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4" name="Rectangle 37">
            <a:extLst>
              <a:ext uri="{FF2B5EF4-FFF2-40B4-BE49-F238E27FC236}">
                <a16:creationId xmlns="" xmlns:a16="http://schemas.microsoft.com/office/drawing/2014/main" id="{87F85C6A-769A-4F35-A7BF-57A5D9B730E0}"/>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5" name="Oval 38">
            <a:extLst>
              <a:ext uri="{FF2B5EF4-FFF2-40B4-BE49-F238E27FC236}">
                <a16:creationId xmlns="" xmlns:a16="http://schemas.microsoft.com/office/drawing/2014/main" id="{E98EE29E-160C-433B-ABD2-5D0E2D50D684}"/>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6" name="AutoShape 39">
            <a:extLst>
              <a:ext uri="{FF2B5EF4-FFF2-40B4-BE49-F238E27FC236}">
                <a16:creationId xmlns="" xmlns:a16="http://schemas.microsoft.com/office/drawing/2014/main" id="{0D4C4035-B336-4A3F-B480-2C6B43F4AC27}"/>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7" name="AutoShape 40">
            <a:extLst>
              <a:ext uri="{FF2B5EF4-FFF2-40B4-BE49-F238E27FC236}">
                <a16:creationId xmlns="" xmlns:a16="http://schemas.microsoft.com/office/drawing/2014/main" id="{87EC1324-EF7A-47D5-883B-C68179BB204F}"/>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9498" name="Text Box 41">
            <a:extLst>
              <a:ext uri="{FF2B5EF4-FFF2-40B4-BE49-F238E27FC236}">
                <a16:creationId xmlns="" xmlns:a16="http://schemas.microsoft.com/office/drawing/2014/main" id="{90063150-1E9D-4CB4-B5A0-A5F00F51FF2F}"/>
              </a:ext>
            </a:extLst>
          </p:cNvPr>
          <p:cNvSpPr txBox="1">
            <a:spLocks noChangeArrowheads="1"/>
          </p:cNvSpPr>
          <p:nvPr/>
        </p:nvSpPr>
        <p:spPr bwMode="auto">
          <a:xfrm>
            <a:off x="469900" y="4522788"/>
            <a:ext cx="831532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Altitude Alerter/vertical speed/BARO setting display</a:t>
            </a:r>
          </a:p>
          <a:p>
            <a:pPr lvl="1" eaLnBrk="1" hangingPunct="1">
              <a:spcBef>
                <a:spcPct val="50000"/>
              </a:spcBef>
              <a:buFontTx/>
              <a:buChar char="•"/>
            </a:pPr>
            <a:r>
              <a:rPr lang="en-US" altLang="en-US" sz="2200" dirty="0">
                <a:latin typeface="Arial" panose="020B0604020202020204" pitchFamily="34" charset="0"/>
              </a:rPr>
              <a:t>Displays altitude for altitude </a:t>
            </a:r>
            <a:r>
              <a:rPr lang="en-US" altLang="en-US" sz="2200" dirty="0" err="1">
                <a:latin typeface="Arial" panose="020B0604020202020204" pitchFamily="34" charset="0"/>
              </a:rPr>
              <a:t>alerter</a:t>
            </a:r>
            <a:r>
              <a:rPr lang="en-US" altLang="en-US" sz="2200" dirty="0">
                <a:latin typeface="Arial" panose="020B0604020202020204" pitchFamily="34" charset="0"/>
              </a:rPr>
              <a:t>.  This is the ARMed altitude, chime sounds when 1000ft and 200 ft. from altitude </a:t>
            </a:r>
          </a:p>
          <a:p>
            <a:pPr lvl="1" eaLnBrk="1" hangingPunct="1">
              <a:spcBef>
                <a:spcPct val="50000"/>
              </a:spcBef>
              <a:buFontTx/>
              <a:buChar char="•"/>
            </a:pPr>
            <a:r>
              <a:rPr lang="en-US" altLang="en-US" sz="2200" dirty="0">
                <a:latin typeface="Arial" panose="020B0604020202020204" pitchFamily="34" charset="0"/>
              </a:rPr>
              <a:t>Shows captured or set VS after pressing UP/DN key </a:t>
            </a:r>
          </a:p>
          <a:p>
            <a:pPr lvl="1" eaLnBrk="1" hangingPunct="1">
              <a:spcBef>
                <a:spcPct val="50000"/>
              </a:spcBef>
              <a:buFontTx/>
              <a:buChar char="•"/>
            </a:pPr>
            <a:r>
              <a:rPr lang="en-US" altLang="en-US" sz="2200" dirty="0">
                <a:latin typeface="Arial" panose="020B0604020202020204" pitchFamily="34" charset="0"/>
              </a:rPr>
              <a:t>Shows BARO setting after pressing BARO</a:t>
            </a:r>
          </a:p>
        </p:txBody>
      </p:sp>
      <p:sp>
        <p:nvSpPr>
          <p:cNvPr id="19499" name="Oval 42">
            <a:extLst>
              <a:ext uri="{FF2B5EF4-FFF2-40B4-BE49-F238E27FC236}">
                <a16:creationId xmlns="" xmlns:a16="http://schemas.microsoft.com/office/drawing/2014/main" id="{4E0B8B30-1694-47C3-9933-52E158858F17}"/>
              </a:ext>
            </a:extLst>
          </p:cNvPr>
          <p:cNvSpPr>
            <a:spLocks noChangeArrowheads="1"/>
          </p:cNvSpPr>
          <p:nvPr/>
        </p:nvSpPr>
        <p:spPr bwMode="auto">
          <a:xfrm>
            <a:off x="4633913" y="2335213"/>
            <a:ext cx="1049337"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27DBC56D-5068-4E20-96A7-59A46B94513A}"/>
              </a:ext>
            </a:extLst>
          </p:cNvPr>
          <p:cNvSpPr>
            <a:spLocks noGrp="1" noChangeArrowheads="1"/>
          </p:cNvSpPr>
          <p:nvPr>
            <p:ph type="title"/>
          </p:nvPr>
        </p:nvSpPr>
        <p:spPr>
          <a:xfrm>
            <a:off x="1585660" y="551339"/>
            <a:ext cx="5937755" cy="1188720"/>
          </a:xfrm>
        </p:spPr>
        <p:txBody>
          <a:bodyPr/>
          <a:lstStyle/>
          <a:p>
            <a:r>
              <a:rPr lang="en-US" altLang="en-US" dirty="0"/>
              <a:t>Controls and Indications	</a:t>
            </a:r>
          </a:p>
        </p:txBody>
      </p:sp>
      <p:sp>
        <p:nvSpPr>
          <p:cNvPr id="20483" name="Slide Number Placeholder 4">
            <a:extLst>
              <a:ext uri="{FF2B5EF4-FFF2-40B4-BE49-F238E27FC236}">
                <a16:creationId xmlns="" xmlns:a16="http://schemas.microsoft.com/office/drawing/2014/main" id="{DD78302C-1BA7-4C05-9C58-5724AD0104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105140-D63B-40FE-AE99-FA783DE677FA}" type="slidenum">
              <a:rPr lang="en-US" altLang="en-US" sz="1500">
                <a:latin typeface="Times New Roman" panose="02020603050405020304" pitchFamily="18" charset="0"/>
              </a:rPr>
              <a:pPr fontAlgn="base">
                <a:spcBef>
                  <a:spcPct val="0"/>
                </a:spcBef>
                <a:spcAft>
                  <a:spcPct val="0"/>
                </a:spcAft>
              </a:pPr>
              <a:t>14</a:t>
            </a:fld>
            <a:endParaRPr lang="en-US" altLang="en-US" sz="1500" dirty="0">
              <a:latin typeface="Times New Roman" panose="02020603050405020304" pitchFamily="18" charset="0"/>
            </a:endParaRPr>
          </a:p>
        </p:txBody>
      </p:sp>
      <p:sp>
        <p:nvSpPr>
          <p:cNvPr id="20484" name="Rectangle 3">
            <a:extLst>
              <a:ext uri="{FF2B5EF4-FFF2-40B4-BE49-F238E27FC236}">
                <a16:creationId xmlns="" xmlns:a16="http://schemas.microsoft.com/office/drawing/2014/main" id="{585EF18E-E52B-48B5-9574-2C3EE3AFAD28}"/>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485" name="Text Box 4">
            <a:extLst>
              <a:ext uri="{FF2B5EF4-FFF2-40B4-BE49-F238E27FC236}">
                <a16:creationId xmlns="" xmlns:a16="http://schemas.microsoft.com/office/drawing/2014/main" id="{B23F5FD2-D73E-41C0-94AF-27E0924CD712}"/>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0486" name="Text Box 5">
            <a:extLst>
              <a:ext uri="{FF2B5EF4-FFF2-40B4-BE49-F238E27FC236}">
                <a16:creationId xmlns="" xmlns:a16="http://schemas.microsoft.com/office/drawing/2014/main" id="{21134CB8-99A1-427B-ADD6-DD52AA430BA3}"/>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0487" name="Text Box 6">
            <a:extLst>
              <a:ext uri="{FF2B5EF4-FFF2-40B4-BE49-F238E27FC236}">
                <a16:creationId xmlns="" xmlns:a16="http://schemas.microsoft.com/office/drawing/2014/main" id="{B7F68293-8EF5-458C-A5DB-6644FAD7EA53}"/>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0488" name="Text Box 7">
            <a:extLst>
              <a:ext uri="{FF2B5EF4-FFF2-40B4-BE49-F238E27FC236}">
                <a16:creationId xmlns="" xmlns:a16="http://schemas.microsoft.com/office/drawing/2014/main" id="{F185FB28-0270-4D37-9515-91010756F8D7}"/>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0489" name="Text Box 8">
            <a:extLst>
              <a:ext uri="{FF2B5EF4-FFF2-40B4-BE49-F238E27FC236}">
                <a16:creationId xmlns="" xmlns:a16="http://schemas.microsoft.com/office/drawing/2014/main" id="{7520CFDF-CACF-4C3A-A664-826ACB6F7903}"/>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0490" name="Text Box 9">
            <a:extLst>
              <a:ext uri="{FF2B5EF4-FFF2-40B4-BE49-F238E27FC236}">
                <a16:creationId xmlns="" xmlns:a16="http://schemas.microsoft.com/office/drawing/2014/main" id="{B4D23821-8E5D-4505-9222-ED1D129C7FBC}"/>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0491" name="Text Box 10">
            <a:extLst>
              <a:ext uri="{FF2B5EF4-FFF2-40B4-BE49-F238E27FC236}">
                <a16:creationId xmlns="" xmlns:a16="http://schemas.microsoft.com/office/drawing/2014/main" id="{42DB1101-FF89-4B20-BD5B-E4ED6A202FF9}"/>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0492" name="Text Box 11">
            <a:extLst>
              <a:ext uri="{FF2B5EF4-FFF2-40B4-BE49-F238E27FC236}">
                <a16:creationId xmlns="" xmlns:a16="http://schemas.microsoft.com/office/drawing/2014/main" id="{07046B55-D3A0-4D30-8DD6-746B4F00BD95}"/>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0493" name="Text Box 12">
            <a:extLst>
              <a:ext uri="{FF2B5EF4-FFF2-40B4-BE49-F238E27FC236}">
                <a16:creationId xmlns="" xmlns:a16="http://schemas.microsoft.com/office/drawing/2014/main" id="{D2C7477B-1C93-4C29-9C3C-681E3E39C5FF}"/>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0494" name="Text Box 13">
            <a:extLst>
              <a:ext uri="{FF2B5EF4-FFF2-40B4-BE49-F238E27FC236}">
                <a16:creationId xmlns="" xmlns:a16="http://schemas.microsoft.com/office/drawing/2014/main" id="{294B14AA-27CC-4F60-A820-01940DBA4F4C}"/>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0495" name="Text Box 14">
            <a:extLst>
              <a:ext uri="{FF2B5EF4-FFF2-40B4-BE49-F238E27FC236}">
                <a16:creationId xmlns="" xmlns:a16="http://schemas.microsoft.com/office/drawing/2014/main" id="{2B23DCBB-A9D7-40A8-9B38-988BE30FED80}"/>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0496" name="Text Box 15">
            <a:extLst>
              <a:ext uri="{FF2B5EF4-FFF2-40B4-BE49-F238E27FC236}">
                <a16:creationId xmlns="" xmlns:a16="http://schemas.microsoft.com/office/drawing/2014/main" id="{15E378E5-4CC6-4273-AB60-911BC2B616C7}"/>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0497" name="Text Box 16">
            <a:extLst>
              <a:ext uri="{FF2B5EF4-FFF2-40B4-BE49-F238E27FC236}">
                <a16:creationId xmlns="" xmlns:a16="http://schemas.microsoft.com/office/drawing/2014/main" id="{D2A495C3-4929-456E-8D36-FCEC436D271C}"/>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0498" name="Text Box 17">
            <a:extLst>
              <a:ext uri="{FF2B5EF4-FFF2-40B4-BE49-F238E27FC236}">
                <a16:creationId xmlns="" xmlns:a16="http://schemas.microsoft.com/office/drawing/2014/main" id="{BA7E3DF8-E5A5-494B-9408-91036DD35D30}"/>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0499" name="Text Box 18">
            <a:extLst>
              <a:ext uri="{FF2B5EF4-FFF2-40B4-BE49-F238E27FC236}">
                <a16:creationId xmlns="" xmlns:a16="http://schemas.microsoft.com/office/drawing/2014/main" id="{323C7C1D-4528-4C02-864D-0777E8757F97}"/>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0500" name="Text Box 19">
            <a:extLst>
              <a:ext uri="{FF2B5EF4-FFF2-40B4-BE49-F238E27FC236}">
                <a16:creationId xmlns="" xmlns:a16="http://schemas.microsoft.com/office/drawing/2014/main" id="{DA967317-4736-4B83-850C-A4124583B323}"/>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0501" name="Text Box 20">
            <a:extLst>
              <a:ext uri="{FF2B5EF4-FFF2-40B4-BE49-F238E27FC236}">
                <a16:creationId xmlns="" xmlns:a16="http://schemas.microsoft.com/office/drawing/2014/main" id="{BD871D59-E16A-4B17-BB08-E6D75E996B1B}"/>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20502" name="Oval 21">
            <a:extLst>
              <a:ext uri="{FF2B5EF4-FFF2-40B4-BE49-F238E27FC236}">
                <a16:creationId xmlns="" xmlns:a16="http://schemas.microsoft.com/office/drawing/2014/main" id="{78F54D4C-1193-42D5-A4B8-E98B494F890F}"/>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03" name="Oval 22">
            <a:extLst>
              <a:ext uri="{FF2B5EF4-FFF2-40B4-BE49-F238E27FC236}">
                <a16:creationId xmlns="" xmlns:a16="http://schemas.microsoft.com/office/drawing/2014/main" id="{DC57B2FD-AF8F-4281-AD65-A148391B15CC}"/>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0504" name="Text Box 23">
            <a:extLst>
              <a:ext uri="{FF2B5EF4-FFF2-40B4-BE49-F238E27FC236}">
                <a16:creationId xmlns="" xmlns:a16="http://schemas.microsoft.com/office/drawing/2014/main" id="{1166369B-A807-435F-A509-994806B99EDC}"/>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0505" name="Text Box 24">
            <a:extLst>
              <a:ext uri="{FF2B5EF4-FFF2-40B4-BE49-F238E27FC236}">
                <a16:creationId xmlns="" xmlns:a16="http://schemas.microsoft.com/office/drawing/2014/main" id="{D0CDB3DB-8280-40F9-8E71-F20C7702A5F2}"/>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0506" name="Rectangle 25">
            <a:extLst>
              <a:ext uri="{FF2B5EF4-FFF2-40B4-BE49-F238E27FC236}">
                <a16:creationId xmlns="" xmlns:a16="http://schemas.microsoft.com/office/drawing/2014/main" id="{5E3A8241-39F5-41DC-A9FB-312003A365FF}"/>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07" name="Rectangle 26">
            <a:extLst>
              <a:ext uri="{FF2B5EF4-FFF2-40B4-BE49-F238E27FC236}">
                <a16:creationId xmlns="" xmlns:a16="http://schemas.microsoft.com/office/drawing/2014/main" id="{4445FCDF-BBA4-4C96-B584-0C2B55D18139}"/>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08" name="Rectangle 27">
            <a:extLst>
              <a:ext uri="{FF2B5EF4-FFF2-40B4-BE49-F238E27FC236}">
                <a16:creationId xmlns="" xmlns:a16="http://schemas.microsoft.com/office/drawing/2014/main" id="{B36FEEA9-BC88-43FD-B88C-2AC7FD20D594}"/>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09" name="Rectangle 28">
            <a:extLst>
              <a:ext uri="{FF2B5EF4-FFF2-40B4-BE49-F238E27FC236}">
                <a16:creationId xmlns="" xmlns:a16="http://schemas.microsoft.com/office/drawing/2014/main" id="{E3F40734-76A3-445B-A64F-4725A79A928F}"/>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0" name="Rectangle 29">
            <a:extLst>
              <a:ext uri="{FF2B5EF4-FFF2-40B4-BE49-F238E27FC236}">
                <a16:creationId xmlns="" xmlns:a16="http://schemas.microsoft.com/office/drawing/2014/main" id="{D7EEF972-13E0-4E0B-81CA-856C6C544701}"/>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1" name="Rectangle 30">
            <a:extLst>
              <a:ext uri="{FF2B5EF4-FFF2-40B4-BE49-F238E27FC236}">
                <a16:creationId xmlns="" xmlns:a16="http://schemas.microsoft.com/office/drawing/2014/main" id="{45A50FAC-3D84-4D0F-9D57-E5A682F3D38A}"/>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2" name="Rectangle 31">
            <a:extLst>
              <a:ext uri="{FF2B5EF4-FFF2-40B4-BE49-F238E27FC236}">
                <a16:creationId xmlns="" xmlns:a16="http://schemas.microsoft.com/office/drawing/2014/main" id="{BAB568BD-2246-474D-A21F-E944C91B399A}"/>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3" name="Rectangle 32">
            <a:extLst>
              <a:ext uri="{FF2B5EF4-FFF2-40B4-BE49-F238E27FC236}">
                <a16:creationId xmlns="" xmlns:a16="http://schemas.microsoft.com/office/drawing/2014/main" id="{89BFB4A5-B2F3-4A77-9D3D-50F4415FF69F}"/>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4" name="Rectangle 33">
            <a:extLst>
              <a:ext uri="{FF2B5EF4-FFF2-40B4-BE49-F238E27FC236}">
                <a16:creationId xmlns="" xmlns:a16="http://schemas.microsoft.com/office/drawing/2014/main" id="{2ED55748-38D9-4656-9F02-4157B822308D}"/>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5" name="Rectangle 34">
            <a:extLst>
              <a:ext uri="{FF2B5EF4-FFF2-40B4-BE49-F238E27FC236}">
                <a16:creationId xmlns="" xmlns:a16="http://schemas.microsoft.com/office/drawing/2014/main" id="{90502B60-58AE-4499-8D95-D17A5BA31242}"/>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6" name="Rectangle 35">
            <a:extLst>
              <a:ext uri="{FF2B5EF4-FFF2-40B4-BE49-F238E27FC236}">
                <a16:creationId xmlns="" xmlns:a16="http://schemas.microsoft.com/office/drawing/2014/main" id="{F8F49F5C-448C-4869-B076-553E639CB3F3}"/>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7" name="Rectangle 36">
            <a:extLst>
              <a:ext uri="{FF2B5EF4-FFF2-40B4-BE49-F238E27FC236}">
                <a16:creationId xmlns="" xmlns:a16="http://schemas.microsoft.com/office/drawing/2014/main" id="{E3CD2FA6-C3DE-4843-BAAD-03DFB91F045B}"/>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8" name="Rectangle 37">
            <a:extLst>
              <a:ext uri="{FF2B5EF4-FFF2-40B4-BE49-F238E27FC236}">
                <a16:creationId xmlns="" xmlns:a16="http://schemas.microsoft.com/office/drawing/2014/main" id="{1CB1BEB0-EE00-4ECE-A774-EA44D2491CD3}"/>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19" name="Oval 38">
            <a:extLst>
              <a:ext uri="{FF2B5EF4-FFF2-40B4-BE49-F238E27FC236}">
                <a16:creationId xmlns="" xmlns:a16="http://schemas.microsoft.com/office/drawing/2014/main" id="{86DB3D89-D112-40DB-8927-B638257504A2}"/>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20" name="AutoShape 39">
            <a:extLst>
              <a:ext uri="{FF2B5EF4-FFF2-40B4-BE49-F238E27FC236}">
                <a16:creationId xmlns="" xmlns:a16="http://schemas.microsoft.com/office/drawing/2014/main" id="{E787B339-99C3-4EB1-BA0D-16BB38B0CCFC}"/>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21" name="AutoShape 40">
            <a:extLst>
              <a:ext uri="{FF2B5EF4-FFF2-40B4-BE49-F238E27FC236}">
                <a16:creationId xmlns="" xmlns:a16="http://schemas.microsoft.com/office/drawing/2014/main" id="{2C87330C-FF78-4363-9C17-96E8A4144BFF}"/>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0522" name="Text Box 41">
            <a:extLst>
              <a:ext uri="{FF2B5EF4-FFF2-40B4-BE49-F238E27FC236}">
                <a16:creationId xmlns="" xmlns:a16="http://schemas.microsoft.com/office/drawing/2014/main" id="{8690009F-F86E-47F9-99C9-78E206FA7ABC}"/>
              </a:ext>
            </a:extLst>
          </p:cNvPr>
          <p:cNvSpPr txBox="1">
            <a:spLocks noChangeArrowheads="1"/>
          </p:cNvSpPr>
          <p:nvPr/>
        </p:nvSpPr>
        <p:spPr bwMode="auto">
          <a:xfrm>
            <a:off x="469900" y="4522788"/>
            <a:ext cx="83153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Pitch Trim annunciator</a:t>
            </a:r>
          </a:p>
          <a:p>
            <a:pPr lvl="1" eaLnBrk="1" hangingPunct="1">
              <a:spcBef>
                <a:spcPct val="50000"/>
              </a:spcBef>
              <a:buFontTx/>
              <a:buChar char="•"/>
            </a:pPr>
            <a:r>
              <a:rPr lang="en-US" altLang="en-US" sz="2200" dirty="0">
                <a:latin typeface="Arial" panose="020B0604020202020204" pitchFamily="34" charset="0"/>
              </a:rPr>
              <a:t>Indicates direction of trim</a:t>
            </a:r>
          </a:p>
          <a:p>
            <a:pPr lvl="1" eaLnBrk="1" hangingPunct="1">
              <a:spcBef>
                <a:spcPct val="50000"/>
              </a:spcBef>
              <a:buFontTx/>
              <a:buChar char="•"/>
            </a:pPr>
            <a:r>
              <a:rPr lang="en-US" altLang="en-US" sz="2200" dirty="0">
                <a:latin typeface="Arial" panose="020B0604020202020204" pitchFamily="34" charset="0"/>
              </a:rPr>
              <a:t>Flashes if trim is not satisfied in 10 seconds</a:t>
            </a:r>
          </a:p>
          <a:p>
            <a:pPr lvl="1" eaLnBrk="1" hangingPunct="1">
              <a:spcBef>
                <a:spcPct val="50000"/>
              </a:spcBef>
              <a:buFontTx/>
              <a:buChar char="•"/>
            </a:pPr>
            <a:r>
              <a:rPr lang="en-US" altLang="en-US" sz="2200" dirty="0">
                <a:latin typeface="Arial" panose="020B0604020202020204" pitchFamily="34" charset="0"/>
              </a:rPr>
              <a:t>Solid PT without an arrow is an indication of a fault</a:t>
            </a:r>
          </a:p>
        </p:txBody>
      </p:sp>
      <p:sp>
        <p:nvSpPr>
          <p:cNvPr id="20523" name="Oval 42">
            <a:extLst>
              <a:ext uri="{FF2B5EF4-FFF2-40B4-BE49-F238E27FC236}">
                <a16:creationId xmlns="" xmlns:a16="http://schemas.microsoft.com/office/drawing/2014/main" id="{43791B86-2FE9-47A8-B39C-0B8BC39902B8}"/>
              </a:ext>
            </a:extLst>
          </p:cNvPr>
          <p:cNvSpPr>
            <a:spLocks noChangeArrowheads="1"/>
          </p:cNvSpPr>
          <p:nvPr/>
        </p:nvSpPr>
        <p:spPr bwMode="auto">
          <a:xfrm>
            <a:off x="3929063" y="2247900"/>
            <a:ext cx="790575" cy="1001713"/>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 xmlns:a16="http://schemas.microsoft.com/office/drawing/2014/main" id="{A3C5D232-0092-42A4-8741-F2435DFB29BA}"/>
              </a:ext>
            </a:extLst>
          </p:cNvPr>
          <p:cNvSpPr>
            <a:spLocks noGrp="1" noChangeArrowheads="1"/>
          </p:cNvSpPr>
          <p:nvPr>
            <p:ph type="title"/>
          </p:nvPr>
        </p:nvSpPr>
        <p:spPr>
          <a:xfrm>
            <a:off x="1658684" y="628967"/>
            <a:ext cx="5937755" cy="1188720"/>
          </a:xfrm>
        </p:spPr>
        <p:txBody>
          <a:bodyPr/>
          <a:lstStyle/>
          <a:p>
            <a:r>
              <a:rPr lang="en-US" altLang="en-US" dirty="0"/>
              <a:t>Controls and Indications	</a:t>
            </a:r>
          </a:p>
        </p:txBody>
      </p:sp>
      <p:sp>
        <p:nvSpPr>
          <p:cNvPr id="21507" name="Slide Number Placeholder 4">
            <a:extLst>
              <a:ext uri="{FF2B5EF4-FFF2-40B4-BE49-F238E27FC236}">
                <a16:creationId xmlns="" xmlns:a16="http://schemas.microsoft.com/office/drawing/2014/main" id="{FD0C95D0-B142-49F0-AA90-9E3524AB4E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DC8019-36B2-4E4B-8365-7BA4925AA8E7}" type="slidenum">
              <a:rPr lang="en-US" altLang="en-US" sz="1500">
                <a:latin typeface="Times New Roman" panose="02020603050405020304" pitchFamily="18" charset="0"/>
              </a:rPr>
              <a:pPr fontAlgn="base">
                <a:spcBef>
                  <a:spcPct val="0"/>
                </a:spcBef>
                <a:spcAft>
                  <a:spcPct val="0"/>
                </a:spcAft>
              </a:pPr>
              <a:t>15</a:t>
            </a:fld>
            <a:endParaRPr lang="en-US" altLang="en-US" sz="1500" dirty="0">
              <a:latin typeface="Times New Roman" panose="02020603050405020304" pitchFamily="18" charset="0"/>
            </a:endParaRPr>
          </a:p>
        </p:txBody>
      </p:sp>
      <p:sp>
        <p:nvSpPr>
          <p:cNvPr id="21508" name="Rectangle 3">
            <a:extLst>
              <a:ext uri="{FF2B5EF4-FFF2-40B4-BE49-F238E27FC236}">
                <a16:creationId xmlns="" xmlns:a16="http://schemas.microsoft.com/office/drawing/2014/main" id="{34B09B7A-B3B4-4665-A2F0-8B460F97716E}"/>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09" name="Text Box 4">
            <a:extLst>
              <a:ext uri="{FF2B5EF4-FFF2-40B4-BE49-F238E27FC236}">
                <a16:creationId xmlns="" xmlns:a16="http://schemas.microsoft.com/office/drawing/2014/main" id="{F12EF2AF-5958-4EAC-BCD0-177B5879835D}"/>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1510" name="Text Box 5">
            <a:extLst>
              <a:ext uri="{FF2B5EF4-FFF2-40B4-BE49-F238E27FC236}">
                <a16:creationId xmlns="" xmlns:a16="http://schemas.microsoft.com/office/drawing/2014/main" id="{A0CA9636-AA7A-4CC7-A750-328435B39D9A}"/>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1511" name="Text Box 6">
            <a:extLst>
              <a:ext uri="{FF2B5EF4-FFF2-40B4-BE49-F238E27FC236}">
                <a16:creationId xmlns="" xmlns:a16="http://schemas.microsoft.com/office/drawing/2014/main" id="{0FAEA632-A77A-41D8-AC30-46E9ED8EF1F2}"/>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1512" name="Text Box 7">
            <a:extLst>
              <a:ext uri="{FF2B5EF4-FFF2-40B4-BE49-F238E27FC236}">
                <a16:creationId xmlns="" xmlns:a16="http://schemas.microsoft.com/office/drawing/2014/main" id="{7AC6F786-7DAA-437C-A403-5F06AE44FBD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1513" name="Text Box 8">
            <a:extLst>
              <a:ext uri="{FF2B5EF4-FFF2-40B4-BE49-F238E27FC236}">
                <a16:creationId xmlns="" xmlns:a16="http://schemas.microsoft.com/office/drawing/2014/main" id="{0721A0A9-F56A-435B-A56A-28C7E016B99B}"/>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1514" name="Text Box 9">
            <a:extLst>
              <a:ext uri="{FF2B5EF4-FFF2-40B4-BE49-F238E27FC236}">
                <a16:creationId xmlns="" xmlns:a16="http://schemas.microsoft.com/office/drawing/2014/main" id="{281BD6C5-F9AA-4420-84FE-4D7587CEF083}"/>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1515" name="Text Box 10">
            <a:extLst>
              <a:ext uri="{FF2B5EF4-FFF2-40B4-BE49-F238E27FC236}">
                <a16:creationId xmlns="" xmlns:a16="http://schemas.microsoft.com/office/drawing/2014/main" id="{BF62F2DC-F679-40B2-9BE6-A45CDFA13C2F}"/>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1516" name="Text Box 11">
            <a:extLst>
              <a:ext uri="{FF2B5EF4-FFF2-40B4-BE49-F238E27FC236}">
                <a16:creationId xmlns="" xmlns:a16="http://schemas.microsoft.com/office/drawing/2014/main" id="{5F23C1F9-0132-457E-B24B-37884E1A32C0}"/>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1517" name="Text Box 12">
            <a:extLst>
              <a:ext uri="{FF2B5EF4-FFF2-40B4-BE49-F238E27FC236}">
                <a16:creationId xmlns="" xmlns:a16="http://schemas.microsoft.com/office/drawing/2014/main" id="{8464BA1F-46C1-4B09-9A32-527C0B3F13E2}"/>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1518" name="Text Box 13">
            <a:extLst>
              <a:ext uri="{FF2B5EF4-FFF2-40B4-BE49-F238E27FC236}">
                <a16:creationId xmlns="" xmlns:a16="http://schemas.microsoft.com/office/drawing/2014/main" id="{B25CF14D-1A23-4D08-AAC5-8A60C2D8B00D}"/>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1519" name="Text Box 14">
            <a:extLst>
              <a:ext uri="{FF2B5EF4-FFF2-40B4-BE49-F238E27FC236}">
                <a16:creationId xmlns="" xmlns:a16="http://schemas.microsoft.com/office/drawing/2014/main" id="{50C390C2-358C-4C53-A604-01619DBC6DD2}"/>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1520" name="Text Box 15">
            <a:extLst>
              <a:ext uri="{FF2B5EF4-FFF2-40B4-BE49-F238E27FC236}">
                <a16:creationId xmlns="" xmlns:a16="http://schemas.microsoft.com/office/drawing/2014/main" id="{F6C4BAE9-B220-4F5A-AD20-41DE577C2819}"/>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1521" name="Text Box 16">
            <a:extLst>
              <a:ext uri="{FF2B5EF4-FFF2-40B4-BE49-F238E27FC236}">
                <a16:creationId xmlns="" xmlns:a16="http://schemas.microsoft.com/office/drawing/2014/main" id="{F1C116F1-3B69-4CF5-8A8B-28E3990739B7}"/>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1522" name="Text Box 17">
            <a:extLst>
              <a:ext uri="{FF2B5EF4-FFF2-40B4-BE49-F238E27FC236}">
                <a16:creationId xmlns="" xmlns:a16="http://schemas.microsoft.com/office/drawing/2014/main" id="{75E9D527-46E3-4F76-BC0B-3586149A7FC7}"/>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1523" name="Text Box 18">
            <a:extLst>
              <a:ext uri="{FF2B5EF4-FFF2-40B4-BE49-F238E27FC236}">
                <a16:creationId xmlns="" xmlns:a16="http://schemas.microsoft.com/office/drawing/2014/main" id="{0B2F3230-DEAD-4263-84B3-BF50D0D2C2F3}"/>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1524" name="Text Box 19">
            <a:extLst>
              <a:ext uri="{FF2B5EF4-FFF2-40B4-BE49-F238E27FC236}">
                <a16:creationId xmlns="" xmlns:a16="http://schemas.microsoft.com/office/drawing/2014/main" id="{B4A08FC8-C70A-4366-A8C7-3643FAC0A24B}"/>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1525" name="Text Box 20">
            <a:extLst>
              <a:ext uri="{FF2B5EF4-FFF2-40B4-BE49-F238E27FC236}">
                <a16:creationId xmlns="" xmlns:a16="http://schemas.microsoft.com/office/drawing/2014/main" id="{44188099-F86A-4ACD-96E8-94FD6606B1F7}"/>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21526" name="Oval 21">
            <a:extLst>
              <a:ext uri="{FF2B5EF4-FFF2-40B4-BE49-F238E27FC236}">
                <a16:creationId xmlns="" xmlns:a16="http://schemas.microsoft.com/office/drawing/2014/main" id="{B2C77B7D-5A48-4D1F-B569-EE02A6A1E9C3}"/>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27" name="Oval 22">
            <a:extLst>
              <a:ext uri="{FF2B5EF4-FFF2-40B4-BE49-F238E27FC236}">
                <a16:creationId xmlns="" xmlns:a16="http://schemas.microsoft.com/office/drawing/2014/main" id="{97C55E10-0C6C-4B26-823C-AE9022575970}"/>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1528" name="Text Box 23">
            <a:extLst>
              <a:ext uri="{FF2B5EF4-FFF2-40B4-BE49-F238E27FC236}">
                <a16:creationId xmlns="" xmlns:a16="http://schemas.microsoft.com/office/drawing/2014/main" id="{83690104-727E-4C58-A21E-C8D97E72B493}"/>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1529" name="Text Box 24">
            <a:extLst>
              <a:ext uri="{FF2B5EF4-FFF2-40B4-BE49-F238E27FC236}">
                <a16:creationId xmlns="" xmlns:a16="http://schemas.microsoft.com/office/drawing/2014/main" id="{D2157226-455F-424C-94DD-F0BDFFFEF581}"/>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1530" name="Rectangle 25">
            <a:extLst>
              <a:ext uri="{FF2B5EF4-FFF2-40B4-BE49-F238E27FC236}">
                <a16:creationId xmlns="" xmlns:a16="http://schemas.microsoft.com/office/drawing/2014/main" id="{9284B7A0-76F8-46C8-B16B-8C3E8E6907C7}"/>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1" name="Rectangle 26">
            <a:extLst>
              <a:ext uri="{FF2B5EF4-FFF2-40B4-BE49-F238E27FC236}">
                <a16:creationId xmlns="" xmlns:a16="http://schemas.microsoft.com/office/drawing/2014/main" id="{7A035DCB-7C26-4D32-AFFA-744E085AB7B5}"/>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2" name="Rectangle 27">
            <a:extLst>
              <a:ext uri="{FF2B5EF4-FFF2-40B4-BE49-F238E27FC236}">
                <a16:creationId xmlns="" xmlns:a16="http://schemas.microsoft.com/office/drawing/2014/main" id="{66EE88A0-A0ED-412F-8C13-D9B46B716077}"/>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3" name="Rectangle 28">
            <a:extLst>
              <a:ext uri="{FF2B5EF4-FFF2-40B4-BE49-F238E27FC236}">
                <a16:creationId xmlns="" xmlns:a16="http://schemas.microsoft.com/office/drawing/2014/main" id="{492DF35C-EB6D-41A1-A6CE-CD4E6EFB0F1F}"/>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4" name="Rectangle 29">
            <a:extLst>
              <a:ext uri="{FF2B5EF4-FFF2-40B4-BE49-F238E27FC236}">
                <a16:creationId xmlns="" xmlns:a16="http://schemas.microsoft.com/office/drawing/2014/main" id="{0E56BDD3-486D-4265-8FE4-8894E2974A34}"/>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5" name="Rectangle 30">
            <a:extLst>
              <a:ext uri="{FF2B5EF4-FFF2-40B4-BE49-F238E27FC236}">
                <a16:creationId xmlns="" xmlns:a16="http://schemas.microsoft.com/office/drawing/2014/main" id="{C0FE3209-EABC-42C1-9D2D-BFF07BCED31E}"/>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6" name="Rectangle 31">
            <a:extLst>
              <a:ext uri="{FF2B5EF4-FFF2-40B4-BE49-F238E27FC236}">
                <a16:creationId xmlns="" xmlns:a16="http://schemas.microsoft.com/office/drawing/2014/main" id="{B6BF94F3-338F-4D04-B95A-1E34CA26EB56}"/>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7" name="Rectangle 32">
            <a:extLst>
              <a:ext uri="{FF2B5EF4-FFF2-40B4-BE49-F238E27FC236}">
                <a16:creationId xmlns="" xmlns:a16="http://schemas.microsoft.com/office/drawing/2014/main" id="{55E02977-44FC-49C0-87BF-1A7A19D2154E}"/>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8" name="Rectangle 33">
            <a:extLst>
              <a:ext uri="{FF2B5EF4-FFF2-40B4-BE49-F238E27FC236}">
                <a16:creationId xmlns="" xmlns:a16="http://schemas.microsoft.com/office/drawing/2014/main" id="{E9B6A148-53A3-43CF-BD66-AE7765C9CB69}"/>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39" name="Rectangle 34">
            <a:extLst>
              <a:ext uri="{FF2B5EF4-FFF2-40B4-BE49-F238E27FC236}">
                <a16:creationId xmlns="" xmlns:a16="http://schemas.microsoft.com/office/drawing/2014/main" id="{3CA2CFEB-1F01-4E51-9907-CAC886422DAF}"/>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0" name="Rectangle 35">
            <a:extLst>
              <a:ext uri="{FF2B5EF4-FFF2-40B4-BE49-F238E27FC236}">
                <a16:creationId xmlns="" xmlns:a16="http://schemas.microsoft.com/office/drawing/2014/main" id="{6428611C-3834-4F32-BFDE-94E202D3FAF9}"/>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1" name="Rectangle 36">
            <a:extLst>
              <a:ext uri="{FF2B5EF4-FFF2-40B4-BE49-F238E27FC236}">
                <a16:creationId xmlns="" xmlns:a16="http://schemas.microsoft.com/office/drawing/2014/main" id="{2482DC32-363C-48C9-9D62-FBDF8DC577A6}"/>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2" name="Rectangle 37">
            <a:extLst>
              <a:ext uri="{FF2B5EF4-FFF2-40B4-BE49-F238E27FC236}">
                <a16:creationId xmlns="" xmlns:a16="http://schemas.microsoft.com/office/drawing/2014/main" id="{EA1DDAE8-0527-477F-8B86-DB2B12034097}"/>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3" name="Oval 38">
            <a:extLst>
              <a:ext uri="{FF2B5EF4-FFF2-40B4-BE49-F238E27FC236}">
                <a16:creationId xmlns="" xmlns:a16="http://schemas.microsoft.com/office/drawing/2014/main" id="{D361E616-5C65-4A3C-8006-0510A052F48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4" name="AutoShape 39">
            <a:extLst>
              <a:ext uri="{FF2B5EF4-FFF2-40B4-BE49-F238E27FC236}">
                <a16:creationId xmlns="" xmlns:a16="http://schemas.microsoft.com/office/drawing/2014/main" id="{FE23B12F-4F96-42BA-AD9C-BA0C05345B0F}"/>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5" name="AutoShape 40">
            <a:extLst>
              <a:ext uri="{FF2B5EF4-FFF2-40B4-BE49-F238E27FC236}">
                <a16:creationId xmlns="" xmlns:a16="http://schemas.microsoft.com/office/drawing/2014/main" id="{52584FD8-4745-4C61-8698-DF03F8369152}"/>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1546" name="Text Box 41">
            <a:extLst>
              <a:ext uri="{FF2B5EF4-FFF2-40B4-BE49-F238E27FC236}">
                <a16:creationId xmlns="" xmlns:a16="http://schemas.microsoft.com/office/drawing/2014/main" id="{717EEF2E-A1BA-49BF-A814-66BFD0FF8EAA}"/>
              </a:ext>
            </a:extLst>
          </p:cNvPr>
          <p:cNvSpPr txBox="1">
            <a:spLocks noChangeArrowheads="1"/>
          </p:cNvSpPr>
          <p:nvPr/>
        </p:nvSpPr>
        <p:spPr bwMode="auto">
          <a:xfrm>
            <a:off x="469900" y="4522788"/>
            <a:ext cx="8315325"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Autopilot engagement annunciator</a:t>
            </a:r>
          </a:p>
          <a:p>
            <a:pPr lvl="1" eaLnBrk="1" hangingPunct="1">
              <a:spcBef>
                <a:spcPct val="50000"/>
              </a:spcBef>
              <a:buFontTx/>
              <a:buChar char="•"/>
            </a:pPr>
            <a:r>
              <a:rPr lang="en-US" altLang="en-US" sz="2200" dirty="0">
                <a:latin typeface="Arial" panose="020B0604020202020204" pitchFamily="34" charset="0"/>
              </a:rPr>
              <a:t>On whenever AP is on</a:t>
            </a:r>
          </a:p>
          <a:p>
            <a:pPr lvl="1" eaLnBrk="1" hangingPunct="1">
              <a:spcBef>
                <a:spcPct val="50000"/>
              </a:spcBef>
              <a:buFontTx/>
              <a:buChar char="•"/>
            </a:pPr>
            <a:r>
              <a:rPr lang="en-US" altLang="en-US" sz="2200" dirty="0">
                <a:latin typeface="Arial" panose="020B0604020202020204" pitchFamily="34" charset="0"/>
              </a:rPr>
              <a:t>Flashes during pilot initiated or automatic disconnect</a:t>
            </a:r>
          </a:p>
        </p:txBody>
      </p:sp>
      <p:sp>
        <p:nvSpPr>
          <p:cNvPr id="21547" name="Oval 42">
            <a:extLst>
              <a:ext uri="{FF2B5EF4-FFF2-40B4-BE49-F238E27FC236}">
                <a16:creationId xmlns="" xmlns:a16="http://schemas.microsoft.com/office/drawing/2014/main" id="{D9F03C9A-4D72-4D83-BF34-072E94439EC1}"/>
              </a:ext>
            </a:extLst>
          </p:cNvPr>
          <p:cNvSpPr>
            <a:spLocks noChangeArrowheads="1"/>
          </p:cNvSpPr>
          <p:nvPr/>
        </p:nvSpPr>
        <p:spPr bwMode="auto">
          <a:xfrm>
            <a:off x="2384425" y="2286000"/>
            <a:ext cx="1049338"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 xmlns:a16="http://schemas.microsoft.com/office/drawing/2014/main" id="{1448692C-FC93-485A-ACC9-A12E49CDE83C}"/>
              </a:ext>
            </a:extLst>
          </p:cNvPr>
          <p:cNvSpPr>
            <a:spLocks noGrp="1" noChangeArrowheads="1"/>
          </p:cNvSpPr>
          <p:nvPr>
            <p:ph type="title"/>
          </p:nvPr>
        </p:nvSpPr>
        <p:spPr>
          <a:xfrm>
            <a:off x="1585660" y="552133"/>
            <a:ext cx="5937755" cy="1188720"/>
          </a:xfrm>
        </p:spPr>
        <p:txBody>
          <a:bodyPr/>
          <a:lstStyle/>
          <a:p>
            <a:r>
              <a:rPr lang="en-US" altLang="en-US" dirty="0"/>
              <a:t>Controls and Indications	</a:t>
            </a:r>
          </a:p>
        </p:txBody>
      </p:sp>
      <p:sp>
        <p:nvSpPr>
          <p:cNvPr id="22531" name="Slide Number Placeholder 4">
            <a:extLst>
              <a:ext uri="{FF2B5EF4-FFF2-40B4-BE49-F238E27FC236}">
                <a16:creationId xmlns="" xmlns:a16="http://schemas.microsoft.com/office/drawing/2014/main" id="{419A5942-55C6-431B-9FD6-725B951C52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FC6513C-20D1-47CD-97DC-B83964AC4488}" type="slidenum">
              <a:rPr lang="en-US" altLang="en-US" sz="1500">
                <a:latin typeface="Times New Roman" panose="02020603050405020304" pitchFamily="18" charset="0"/>
              </a:rPr>
              <a:pPr fontAlgn="base">
                <a:spcBef>
                  <a:spcPct val="0"/>
                </a:spcBef>
                <a:spcAft>
                  <a:spcPct val="0"/>
                </a:spcAft>
              </a:pPr>
              <a:t>16</a:t>
            </a:fld>
            <a:endParaRPr lang="en-US" altLang="en-US" sz="1500" dirty="0">
              <a:latin typeface="Times New Roman" panose="02020603050405020304" pitchFamily="18" charset="0"/>
            </a:endParaRPr>
          </a:p>
        </p:txBody>
      </p:sp>
      <p:sp>
        <p:nvSpPr>
          <p:cNvPr id="22532" name="Rectangle 3">
            <a:extLst>
              <a:ext uri="{FF2B5EF4-FFF2-40B4-BE49-F238E27FC236}">
                <a16:creationId xmlns="" xmlns:a16="http://schemas.microsoft.com/office/drawing/2014/main" id="{B275CE78-6B32-4B82-BED7-37D8F43B7E83}"/>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33" name="Text Box 4">
            <a:extLst>
              <a:ext uri="{FF2B5EF4-FFF2-40B4-BE49-F238E27FC236}">
                <a16:creationId xmlns="" xmlns:a16="http://schemas.microsoft.com/office/drawing/2014/main" id="{8AB7B8F6-0AFD-41DD-A747-4D27E703F330}"/>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2534" name="Text Box 5">
            <a:extLst>
              <a:ext uri="{FF2B5EF4-FFF2-40B4-BE49-F238E27FC236}">
                <a16:creationId xmlns="" xmlns:a16="http://schemas.microsoft.com/office/drawing/2014/main" id="{5CE790CC-D933-4398-931A-8ED76D3A100B}"/>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2535" name="Text Box 6">
            <a:extLst>
              <a:ext uri="{FF2B5EF4-FFF2-40B4-BE49-F238E27FC236}">
                <a16:creationId xmlns="" xmlns:a16="http://schemas.microsoft.com/office/drawing/2014/main" id="{93825953-4B43-4833-A21E-C51BAA3D0078}"/>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2536" name="Text Box 7">
            <a:extLst>
              <a:ext uri="{FF2B5EF4-FFF2-40B4-BE49-F238E27FC236}">
                <a16:creationId xmlns="" xmlns:a16="http://schemas.microsoft.com/office/drawing/2014/main" id="{5DA975A9-D4FB-4E4F-BD0F-79EE0C83F579}"/>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2537" name="Text Box 8">
            <a:extLst>
              <a:ext uri="{FF2B5EF4-FFF2-40B4-BE49-F238E27FC236}">
                <a16:creationId xmlns="" xmlns:a16="http://schemas.microsoft.com/office/drawing/2014/main" id="{34B54B4E-D1E4-47E4-91FE-053E634B48AE}"/>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2538" name="Text Box 9">
            <a:extLst>
              <a:ext uri="{FF2B5EF4-FFF2-40B4-BE49-F238E27FC236}">
                <a16:creationId xmlns="" xmlns:a16="http://schemas.microsoft.com/office/drawing/2014/main" id="{C7FD097C-5457-4AE7-8A07-1C587C19E18A}"/>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2539" name="Text Box 10">
            <a:extLst>
              <a:ext uri="{FF2B5EF4-FFF2-40B4-BE49-F238E27FC236}">
                <a16:creationId xmlns="" xmlns:a16="http://schemas.microsoft.com/office/drawing/2014/main" id="{04CA360C-4E03-46AF-9521-F6E234A45199}"/>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2540" name="Text Box 11">
            <a:extLst>
              <a:ext uri="{FF2B5EF4-FFF2-40B4-BE49-F238E27FC236}">
                <a16:creationId xmlns="" xmlns:a16="http://schemas.microsoft.com/office/drawing/2014/main" id="{D3686C62-DEAC-4C3E-B08B-E8945BBFB515}"/>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2541" name="Text Box 12">
            <a:extLst>
              <a:ext uri="{FF2B5EF4-FFF2-40B4-BE49-F238E27FC236}">
                <a16:creationId xmlns="" xmlns:a16="http://schemas.microsoft.com/office/drawing/2014/main" id="{0EE1906C-F13D-45F5-8DBD-449490979FBF}"/>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2542" name="Text Box 13">
            <a:extLst>
              <a:ext uri="{FF2B5EF4-FFF2-40B4-BE49-F238E27FC236}">
                <a16:creationId xmlns="" xmlns:a16="http://schemas.microsoft.com/office/drawing/2014/main" id="{7CDB4BCF-F797-43FB-8722-73B22D2E5879}"/>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2543" name="Text Box 14">
            <a:extLst>
              <a:ext uri="{FF2B5EF4-FFF2-40B4-BE49-F238E27FC236}">
                <a16:creationId xmlns="" xmlns:a16="http://schemas.microsoft.com/office/drawing/2014/main" id="{B6BEA866-80A4-4BE4-8A11-09710ACD7CFD}"/>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2544" name="Text Box 15">
            <a:extLst>
              <a:ext uri="{FF2B5EF4-FFF2-40B4-BE49-F238E27FC236}">
                <a16:creationId xmlns="" xmlns:a16="http://schemas.microsoft.com/office/drawing/2014/main" id="{A468A3AE-250D-410F-8CB8-7E28CAC94266}"/>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2545" name="Text Box 16">
            <a:extLst>
              <a:ext uri="{FF2B5EF4-FFF2-40B4-BE49-F238E27FC236}">
                <a16:creationId xmlns="" xmlns:a16="http://schemas.microsoft.com/office/drawing/2014/main" id="{11B8C774-B637-4B36-B6BF-79035E9AA924}"/>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2546" name="Text Box 17">
            <a:extLst>
              <a:ext uri="{FF2B5EF4-FFF2-40B4-BE49-F238E27FC236}">
                <a16:creationId xmlns="" xmlns:a16="http://schemas.microsoft.com/office/drawing/2014/main" id="{8CCF20A9-772D-4A5A-A288-BC46A03CA092}"/>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2547" name="Text Box 18">
            <a:extLst>
              <a:ext uri="{FF2B5EF4-FFF2-40B4-BE49-F238E27FC236}">
                <a16:creationId xmlns="" xmlns:a16="http://schemas.microsoft.com/office/drawing/2014/main" id="{3C8F01D6-D5CB-45BD-9B6D-F1ED88EAF9AF}"/>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2548" name="Text Box 19">
            <a:extLst>
              <a:ext uri="{FF2B5EF4-FFF2-40B4-BE49-F238E27FC236}">
                <a16:creationId xmlns="" xmlns:a16="http://schemas.microsoft.com/office/drawing/2014/main" id="{877CBCF6-D773-4CCC-90C8-3CD8178D75EB}"/>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2549" name="Text Box 20">
            <a:extLst>
              <a:ext uri="{FF2B5EF4-FFF2-40B4-BE49-F238E27FC236}">
                <a16:creationId xmlns="" xmlns:a16="http://schemas.microsoft.com/office/drawing/2014/main" id="{5C363602-73E0-456E-A807-35B9C8A05A3F}"/>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22550" name="Oval 21">
            <a:extLst>
              <a:ext uri="{FF2B5EF4-FFF2-40B4-BE49-F238E27FC236}">
                <a16:creationId xmlns="" xmlns:a16="http://schemas.microsoft.com/office/drawing/2014/main" id="{E5E73855-4820-43AE-85E5-A5D034ABF92F}"/>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1" name="Oval 22">
            <a:extLst>
              <a:ext uri="{FF2B5EF4-FFF2-40B4-BE49-F238E27FC236}">
                <a16:creationId xmlns="" xmlns:a16="http://schemas.microsoft.com/office/drawing/2014/main" id="{89E4A62C-9D07-4165-8A43-0ED3B2E342EE}"/>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2552" name="Text Box 23">
            <a:extLst>
              <a:ext uri="{FF2B5EF4-FFF2-40B4-BE49-F238E27FC236}">
                <a16:creationId xmlns="" xmlns:a16="http://schemas.microsoft.com/office/drawing/2014/main" id="{09E0A2A7-3262-41D1-9055-93DB15887A76}"/>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2553" name="Text Box 24">
            <a:extLst>
              <a:ext uri="{FF2B5EF4-FFF2-40B4-BE49-F238E27FC236}">
                <a16:creationId xmlns="" xmlns:a16="http://schemas.microsoft.com/office/drawing/2014/main" id="{A18509AB-F9DB-4483-BF75-10BACB494B0D}"/>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2554" name="Rectangle 25">
            <a:extLst>
              <a:ext uri="{FF2B5EF4-FFF2-40B4-BE49-F238E27FC236}">
                <a16:creationId xmlns="" xmlns:a16="http://schemas.microsoft.com/office/drawing/2014/main" id="{D125A59C-878F-4D79-9D04-77F45CEF6393}"/>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5" name="Rectangle 26">
            <a:extLst>
              <a:ext uri="{FF2B5EF4-FFF2-40B4-BE49-F238E27FC236}">
                <a16:creationId xmlns="" xmlns:a16="http://schemas.microsoft.com/office/drawing/2014/main" id="{247C08A3-251C-4935-B84B-7C3AD80DEC7A}"/>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6" name="Rectangle 27">
            <a:extLst>
              <a:ext uri="{FF2B5EF4-FFF2-40B4-BE49-F238E27FC236}">
                <a16:creationId xmlns="" xmlns:a16="http://schemas.microsoft.com/office/drawing/2014/main" id="{EF0E1B29-1009-4A64-9D61-2C24A0BBD10C}"/>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7" name="Rectangle 28">
            <a:extLst>
              <a:ext uri="{FF2B5EF4-FFF2-40B4-BE49-F238E27FC236}">
                <a16:creationId xmlns="" xmlns:a16="http://schemas.microsoft.com/office/drawing/2014/main" id="{FD941241-D5E8-48D8-92F5-105043A2C969}"/>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8" name="Rectangle 29">
            <a:extLst>
              <a:ext uri="{FF2B5EF4-FFF2-40B4-BE49-F238E27FC236}">
                <a16:creationId xmlns="" xmlns:a16="http://schemas.microsoft.com/office/drawing/2014/main" id="{E2B2E427-78D8-4974-B218-057E4CD7163E}"/>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59" name="Rectangle 30">
            <a:extLst>
              <a:ext uri="{FF2B5EF4-FFF2-40B4-BE49-F238E27FC236}">
                <a16:creationId xmlns="" xmlns:a16="http://schemas.microsoft.com/office/drawing/2014/main" id="{9A9448A2-7236-4B9B-BA97-C1D1B4DC9945}"/>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0" name="Rectangle 31">
            <a:extLst>
              <a:ext uri="{FF2B5EF4-FFF2-40B4-BE49-F238E27FC236}">
                <a16:creationId xmlns="" xmlns:a16="http://schemas.microsoft.com/office/drawing/2014/main" id="{F32E8648-1D55-4786-A5B1-4660DC329234}"/>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1" name="Rectangle 32">
            <a:extLst>
              <a:ext uri="{FF2B5EF4-FFF2-40B4-BE49-F238E27FC236}">
                <a16:creationId xmlns="" xmlns:a16="http://schemas.microsoft.com/office/drawing/2014/main" id="{606BC76C-FE93-40B1-B3DB-A9394E132B2F}"/>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2" name="Rectangle 33">
            <a:extLst>
              <a:ext uri="{FF2B5EF4-FFF2-40B4-BE49-F238E27FC236}">
                <a16:creationId xmlns="" xmlns:a16="http://schemas.microsoft.com/office/drawing/2014/main" id="{6869E2C3-3BB0-482E-8AC1-593A9D1878F0}"/>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3" name="Rectangle 34">
            <a:extLst>
              <a:ext uri="{FF2B5EF4-FFF2-40B4-BE49-F238E27FC236}">
                <a16:creationId xmlns="" xmlns:a16="http://schemas.microsoft.com/office/drawing/2014/main" id="{A4C1115F-7312-4031-A129-ABC37CFCC363}"/>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4" name="Rectangle 35">
            <a:extLst>
              <a:ext uri="{FF2B5EF4-FFF2-40B4-BE49-F238E27FC236}">
                <a16:creationId xmlns="" xmlns:a16="http://schemas.microsoft.com/office/drawing/2014/main" id="{4D2E849B-E8A7-47A2-B308-028F05C8E635}"/>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5" name="Rectangle 36">
            <a:extLst>
              <a:ext uri="{FF2B5EF4-FFF2-40B4-BE49-F238E27FC236}">
                <a16:creationId xmlns="" xmlns:a16="http://schemas.microsoft.com/office/drawing/2014/main" id="{18AB3F93-C770-4C1F-8AB8-00E94268A7D8}"/>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6" name="Rectangle 37">
            <a:extLst>
              <a:ext uri="{FF2B5EF4-FFF2-40B4-BE49-F238E27FC236}">
                <a16:creationId xmlns="" xmlns:a16="http://schemas.microsoft.com/office/drawing/2014/main" id="{34264838-73EE-4CB9-A25A-63ACA519B4D4}"/>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7" name="Oval 38">
            <a:extLst>
              <a:ext uri="{FF2B5EF4-FFF2-40B4-BE49-F238E27FC236}">
                <a16:creationId xmlns="" xmlns:a16="http://schemas.microsoft.com/office/drawing/2014/main" id="{2CD44B49-853D-439D-A963-AF53914005C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8" name="AutoShape 39">
            <a:extLst>
              <a:ext uri="{FF2B5EF4-FFF2-40B4-BE49-F238E27FC236}">
                <a16:creationId xmlns="" xmlns:a16="http://schemas.microsoft.com/office/drawing/2014/main" id="{AB3506E0-8D9F-43F4-9F71-E5D6134028AA}"/>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69" name="AutoShape 40">
            <a:extLst>
              <a:ext uri="{FF2B5EF4-FFF2-40B4-BE49-F238E27FC236}">
                <a16:creationId xmlns="" xmlns:a16="http://schemas.microsoft.com/office/drawing/2014/main" id="{A7088122-8C48-43A1-AA5D-F9A9E258812A}"/>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2570" name="Text Box 41">
            <a:extLst>
              <a:ext uri="{FF2B5EF4-FFF2-40B4-BE49-F238E27FC236}">
                <a16:creationId xmlns="" xmlns:a16="http://schemas.microsoft.com/office/drawing/2014/main" id="{13D8C342-880F-4EAE-994E-1F8075DE6435}"/>
              </a:ext>
            </a:extLst>
          </p:cNvPr>
          <p:cNvSpPr txBox="1">
            <a:spLocks noChangeArrowheads="1"/>
          </p:cNvSpPr>
          <p:nvPr/>
        </p:nvSpPr>
        <p:spPr bwMode="auto">
          <a:xfrm>
            <a:off x="469900" y="4522788"/>
            <a:ext cx="83153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Pitch (P) and Roll (R) axis annunciator</a:t>
            </a:r>
          </a:p>
          <a:p>
            <a:pPr lvl="1" eaLnBrk="1" hangingPunct="1">
              <a:spcBef>
                <a:spcPct val="50000"/>
              </a:spcBef>
              <a:buFontTx/>
              <a:buChar char="•"/>
            </a:pPr>
            <a:r>
              <a:rPr lang="en-US" altLang="en-US" sz="2200" dirty="0">
                <a:latin typeface="Arial" panose="020B0604020202020204" pitchFamily="34" charset="0"/>
              </a:rPr>
              <a:t>Indicates failure of illuminated axis </a:t>
            </a:r>
          </a:p>
          <a:p>
            <a:pPr lvl="1" eaLnBrk="1" hangingPunct="1">
              <a:spcBef>
                <a:spcPct val="50000"/>
              </a:spcBef>
              <a:buFontTx/>
              <a:buChar char="•"/>
            </a:pPr>
            <a:r>
              <a:rPr lang="en-US" altLang="en-US" sz="2200" dirty="0">
                <a:latin typeface="Arial" panose="020B0604020202020204" pitchFamily="34" charset="0"/>
              </a:rPr>
              <a:t>In turbulent air P may illuminate during abnormal accelerations</a:t>
            </a:r>
          </a:p>
        </p:txBody>
      </p:sp>
      <p:sp>
        <p:nvSpPr>
          <p:cNvPr id="22571" name="Oval 42">
            <a:extLst>
              <a:ext uri="{FF2B5EF4-FFF2-40B4-BE49-F238E27FC236}">
                <a16:creationId xmlns="" xmlns:a16="http://schemas.microsoft.com/office/drawing/2014/main" id="{73357A8B-6A6C-4FA3-9828-D08E4585992F}"/>
              </a:ext>
            </a:extLst>
          </p:cNvPr>
          <p:cNvSpPr>
            <a:spLocks noChangeArrowheads="1"/>
          </p:cNvSpPr>
          <p:nvPr/>
        </p:nvSpPr>
        <p:spPr bwMode="auto">
          <a:xfrm>
            <a:off x="530225" y="2978150"/>
            <a:ext cx="1049338"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1B962193-8DE9-4BAA-BF43-E7DD8232041E}"/>
              </a:ext>
            </a:extLst>
          </p:cNvPr>
          <p:cNvSpPr>
            <a:spLocks noGrp="1" noChangeArrowheads="1"/>
          </p:cNvSpPr>
          <p:nvPr>
            <p:ph type="title"/>
          </p:nvPr>
        </p:nvSpPr>
        <p:spPr>
          <a:xfrm>
            <a:off x="1585660" y="400526"/>
            <a:ext cx="5937755" cy="1188720"/>
          </a:xfrm>
        </p:spPr>
        <p:txBody>
          <a:bodyPr/>
          <a:lstStyle/>
          <a:p>
            <a:r>
              <a:rPr lang="en-US" altLang="en-US" dirty="0"/>
              <a:t>Controls and Indications</a:t>
            </a:r>
          </a:p>
        </p:txBody>
      </p:sp>
      <p:sp>
        <p:nvSpPr>
          <p:cNvPr id="23555" name="Slide Number Placeholder 4">
            <a:extLst>
              <a:ext uri="{FF2B5EF4-FFF2-40B4-BE49-F238E27FC236}">
                <a16:creationId xmlns="" xmlns:a16="http://schemas.microsoft.com/office/drawing/2014/main" id="{7B8A220F-D5EF-40F7-996D-47C3338A3F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271B1A-BA15-4776-836A-F95E0EFBD1AF}" type="slidenum">
              <a:rPr lang="en-US" altLang="en-US" sz="1500">
                <a:latin typeface="Times New Roman" panose="02020603050405020304" pitchFamily="18" charset="0"/>
              </a:rPr>
              <a:pPr fontAlgn="base">
                <a:spcBef>
                  <a:spcPct val="0"/>
                </a:spcBef>
                <a:spcAft>
                  <a:spcPct val="0"/>
                </a:spcAft>
              </a:pPr>
              <a:t>17</a:t>
            </a:fld>
            <a:endParaRPr lang="en-US" altLang="en-US" sz="1500" dirty="0">
              <a:latin typeface="Times New Roman" panose="02020603050405020304" pitchFamily="18" charset="0"/>
            </a:endParaRPr>
          </a:p>
        </p:txBody>
      </p:sp>
      <p:sp>
        <p:nvSpPr>
          <p:cNvPr id="23556" name="Rectangle 3">
            <a:extLst>
              <a:ext uri="{FF2B5EF4-FFF2-40B4-BE49-F238E27FC236}">
                <a16:creationId xmlns="" xmlns:a16="http://schemas.microsoft.com/office/drawing/2014/main" id="{E6E87471-A73D-467C-97B3-6EC583BBEC02}"/>
              </a:ext>
            </a:extLst>
          </p:cNvPr>
          <p:cNvSpPr>
            <a:spLocks noChangeArrowheads="1"/>
          </p:cNvSpPr>
          <p:nvPr/>
        </p:nvSpPr>
        <p:spPr bwMode="auto">
          <a:xfrm>
            <a:off x="519113" y="282575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57" name="Text Box 4">
            <a:extLst>
              <a:ext uri="{FF2B5EF4-FFF2-40B4-BE49-F238E27FC236}">
                <a16:creationId xmlns="" xmlns:a16="http://schemas.microsoft.com/office/drawing/2014/main" id="{840D484E-8A63-4FC8-AEEF-176DDBFDF4AF}"/>
              </a:ext>
            </a:extLst>
          </p:cNvPr>
          <p:cNvSpPr txBox="1">
            <a:spLocks noChangeArrowheads="1"/>
          </p:cNvSpPr>
          <p:nvPr/>
        </p:nvSpPr>
        <p:spPr bwMode="auto">
          <a:xfrm>
            <a:off x="7299325" y="296545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3558" name="Text Box 5">
            <a:extLst>
              <a:ext uri="{FF2B5EF4-FFF2-40B4-BE49-F238E27FC236}">
                <a16:creationId xmlns="" xmlns:a16="http://schemas.microsoft.com/office/drawing/2014/main" id="{71E83350-AC54-46D6-81CB-7206B0F707CF}"/>
              </a:ext>
            </a:extLst>
          </p:cNvPr>
          <p:cNvSpPr txBox="1">
            <a:spLocks noChangeArrowheads="1"/>
          </p:cNvSpPr>
          <p:nvPr/>
        </p:nvSpPr>
        <p:spPr bwMode="auto">
          <a:xfrm>
            <a:off x="6432550" y="29638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3559" name="Text Box 6">
            <a:extLst>
              <a:ext uri="{FF2B5EF4-FFF2-40B4-BE49-F238E27FC236}">
                <a16:creationId xmlns="" xmlns:a16="http://schemas.microsoft.com/office/drawing/2014/main" id="{0B3F8D8C-C818-4367-AF69-60ECD892ED7B}"/>
              </a:ext>
            </a:extLst>
          </p:cNvPr>
          <p:cNvSpPr txBox="1">
            <a:spLocks noChangeArrowheads="1"/>
          </p:cNvSpPr>
          <p:nvPr/>
        </p:nvSpPr>
        <p:spPr bwMode="auto">
          <a:xfrm>
            <a:off x="6191250" y="354806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3560" name="Text Box 7">
            <a:extLst>
              <a:ext uri="{FF2B5EF4-FFF2-40B4-BE49-F238E27FC236}">
                <a16:creationId xmlns="" xmlns:a16="http://schemas.microsoft.com/office/drawing/2014/main" id="{21041687-CA76-4EA1-B9AD-16F22AA246BA}"/>
              </a:ext>
            </a:extLst>
          </p:cNvPr>
          <p:cNvSpPr txBox="1">
            <a:spLocks noChangeArrowheads="1"/>
          </p:cNvSpPr>
          <p:nvPr/>
        </p:nvSpPr>
        <p:spPr bwMode="auto">
          <a:xfrm>
            <a:off x="6213475" y="424815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3561" name="Text Box 8">
            <a:extLst>
              <a:ext uri="{FF2B5EF4-FFF2-40B4-BE49-F238E27FC236}">
                <a16:creationId xmlns="" xmlns:a16="http://schemas.microsoft.com/office/drawing/2014/main" id="{F81455A6-2484-4F9B-BAA4-231EE4D197A7}"/>
              </a:ext>
            </a:extLst>
          </p:cNvPr>
          <p:cNvSpPr txBox="1">
            <a:spLocks noChangeArrowheads="1"/>
          </p:cNvSpPr>
          <p:nvPr/>
        </p:nvSpPr>
        <p:spPr bwMode="auto">
          <a:xfrm>
            <a:off x="649288" y="432435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3562" name="Text Box 9">
            <a:extLst>
              <a:ext uri="{FF2B5EF4-FFF2-40B4-BE49-F238E27FC236}">
                <a16:creationId xmlns="" xmlns:a16="http://schemas.microsoft.com/office/drawing/2014/main" id="{B49310FE-D6ED-4D8E-AA81-A97754EE8A07}"/>
              </a:ext>
            </a:extLst>
          </p:cNvPr>
          <p:cNvSpPr txBox="1">
            <a:spLocks noChangeArrowheads="1"/>
          </p:cNvSpPr>
          <p:nvPr/>
        </p:nvSpPr>
        <p:spPr bwMode="auto">
          <a:xfrm>
            <a:off x="1457325" y="43513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3563" name="Text Box 10">
            <a:extLst>
              <a:ext uri="{FF2B5EF4-FFF2-40B4-BE49-F238E27FC236}">
                <a16:creationId xmlns="" xmlns:a16="http://schemas.microsoft.com/office/drawing/2014/main" id="{14C502CB-386C-4F74-840F-4385DEA3E20C}"/>
              </a:ext>
            </a:extLst>
          </p:cNvPr>
          <p:cNvSpPr txBox="1">
            <a:spLocks noChangeArrowheads="1"/>
          </p:cNvSpPr>
          <p:nvPr/>
        </p:nvSpPr>
        <p:spPr bwMode="auto">
          <a:xfrm>
            <a:off x="2416175" y="43640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3564" name="Text Box 11">
            <a:extLst>
              <a:ext uri="{FF2B5EF4-FFF2-40B4-BE49-F238E27FC236}">
                <a16:creationId xmlns="" xmlns:a16="http://schemas.microsoft.com/office/drawing/2014/main" id="{A7AC6E38-997B-43E3-822D-F9D3E87B0E07}"/>
              </a:ext>
            </a:extLst>
          </p:cNvPr>
          <p:cNvSpPr txBox="1">
            <a:spLocks noChangeArrowheads="1"/>
          </p:cNvSpPr>
          <p:nvPr/>
        </p:nvSpPr>
        <p:spPr bwMode="auto">
          <a:xfrm>
            <a:off x="3375025" y="43513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3565" name="Text Box 12">
            <a:extLst>
              <a:ext uri="{FF2B5EF4-FFF2-40B4-BE49-F238E27FC236}">
                <a16:creationId xmlns="" xmlns:a16="http://schemas.microsoft.com/office/drawing/2014/main" id="{44C712C6-00AC-4108-8ED0-7CC999DE4A7C}"/>
              </a:ext>
            </a:extLst>
          </p:cNvPr>
          <p:cNvSpPr txBox="1">
            <a:spLocks noChangeArrowheads="1"/>
          </p:cNvSpPr>
          <p:nvPr/>
        </p:nvSpPr>
        <p:spPr bwMode="auto">
          <a:xfrm>
            <a:off x="4349750" y="43386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3566" name="Text Box 13">
            <a:extLst>
              <a:ext uri="{FF2B5EF4-FFF2-40B4-BE49-F238E27FC236}">
                <a16:creationId xmlns="" xmlns:a16="http://schemas.microsoft.com/office/drawing/2014/main" id="{90752C86-FC5E-49B8-BF12-AD53E5BAA744}"/>
              </a:ext>
            </a:extLst>
          </p:cNvPr>
          <p:cNvSpPr txBox="1">
            <a:spLocks noChangeArrowheads="1"/>
          </p:cNvSpPr>
          <p:nvPr/>
        </p:nvSpPr>
        <p:spPr bwMode="auto">
          <a:xfrm>
            <a:off x="5327650" y="432435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3567" name="Text Box 14">
            <a:extLst>
              <a:ext uri="{FF2B5EF4-FFF2-40B4-BE49-F238E27FC236}">
                <a16:creationId xmlns="" xmlns:a16="http://schemas.microsoft.com/office/drawing/2014/main" id="{5AE9D76B-0252-498D-B7AB-B5F8713DA4A4}"/>
              </a:ext>
            </a:extLst>
          </p:cNvPr>
          <p:cNvSpPr txBox="1">
            <a:spLocks noChangeArrowheads="1"/>
          </p:cNvSpPr>
          <p:nvPr/>
        </p:nvSpPr>
        <p:spPr bwMode="auto">
          <a:xfrm>
            <a:off x="685800" y="376872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3568" name="Text Box 15">
            <a:extLst>
              <a:ext uri="{FF2B5EF4-FFF2-40B4-BE49-F238E27FC236}">
                <a16:creationId xmlns="" xmlns:a16="http://schemas.microsoft.com/office/drawing/2014/main" id="{8A75972B-A65A-4147-A328-2AD7799C6B23}"/>
              </a:ext>
            </a:extLst>
          </p:cNvPr>
          <p:cNvSpPr txBox="1">
            <a:spLocks noChangeArrowheads="1"/>
          </p:cNvSpPr>
          <p:nvPr/>
        </p:nvSpPr>
        <p:spPr bwMode="auto">
          <a:xfrm>
            <a:off x="1079500" y="37798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3569" name="Text Box 16">
            <a:extLst>
              <a:ext uri="{FF2B5EF4-FFF2-40B4-BE49-F238E27FC236}">
                <a16:creationId xmlns="" xmlns:a16="http://schemas.microsoft.com/office/drawing/2014/main" id="{4658EE74-9CC7-42EF-83DF-21F0F190ACB7}"/>
              </a:ext>
            </a:extLst>
          </p:cNvPr>
          <p:cNvSpPr txBox="1">
            <a:spLocks noChangeArrowheads="1"/>
          </p:cNvSpPr>
          <p:nvPr/>
        </p:nvSpPr>
        <p:spPr bwMode="auto">
          <a:xfrm>
            <a:off x="1700213" y="3032125"/>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3570" name="Text Box 17">
            <a:extLst>
              <a:ext uri="{FF2B5EF4-FFF2-40B4-BE49-F238E27FC236}">
                <a16:creationId xmlns="" xmlns:a16="http://schemas.microsoft.com/office/drawing/2014/main" id="{185F27C4-4B85-4FAB-8CC1-00BE06E272E0}"/>
              </a:ext>
            </a:extLst>
          </p:cNvPr>
          <p:cNvSpPr txBox="1">
            <a:spLocks noChangeArrowheads="1"/>
          </p:cNvSpPr>
          <p:nvPr/>
        </p:nvSpPr>
        <p:spPr bwMode="auto">
          <a:xfrm>
            <a:off x="2625725" y="30305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3571" name="Text Box 18">
            <a:extLst>
              <a:ext uri="{FF2B5EF4-FFF2-40B4-BE49-F238E27FC236}">
                <a16:creationId xmlns="" xmlns:a16="http://schemas.microsoft.com/office/drawing/2014/main" id="{7A8A1A01-8987-4758-A4B8-5AE036D7E3AA}"/>
              </a:ext>
            </a:extLst>
          </p:cNvPr>
          <p:cNvSpPr txBox="1">
            <a:spLocks noChangeArrowheads="1"/>
          </p:cNvSpPr>
          <p:nvPr/>
        </p:nvSpPr>
        <p:spPr bwMode="auto">
          <a:xfrm>
            <a:off x="3343275" y="3014663"/>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23572" name="Text Box 19">
            <a:extLst>
              <a:ext uri="{FF2B5EF4-FFF2-40B4-BE49-F238E27FC236}">
                <a16:creationId xmlns="" xmlns:a16="http://schemas.microsoft.com/office/drawing/2014/main" id="{3E47AE97-0F39-4DCB-AAE1-213047A5A7C2}"/>
              </a:ext>
            </a:extLst>
          </p:cNvPr>
          <p:cNvSpPr txBox="1">
            <a:spLocks noChangeArrowheads="1"/>
          </p:cNvSpPr>
          <p:nvPr/>
        </p:nvSpPr>
        <p:spPr bwMode="auto">
          <a:xfrm>
            <a:off x="4159250" y="305752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3573" name="Text Box 20">
            <a:extLst>
              <a:ext uri="{FF2B5EF4-FFF2-40B4-BE49-F238E27FC236}">
                <a16:creationId xmlns="" xmlns:a16="http://schemas.microsoft.com/office/drawing/2014/main" id="{79F51D43-9A6A-45D6-8AE6-181FD0912038}"/>
              </a:ext>
            </a:extLst>
          </p:cNvPr>
          <p:cNvSpPr txBox="1">
            <a:spLocks noChangeArrowheads="1"/>
          </p:cNvSpPr>
          <p:nvPr/>
        </p:nvSpPr>
        <p:spPr bwMode="auto">
          <a:xfrm>
            <a:off x="4818063" y="297815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23574" name="Oval 21">
            <a:extLst>
              <a:ext uri="{FF2B5EF4-FFF2-40B4-BE49-F238E27FC236}">
                <a16:creationId xmlns="" xmlns:a16="http://schemas.microsoft.com/office/drawing/2014/main" id="{937DAC1C-8F9A-4C17-8778-FEE8E552E48E}"/>
              </a:ext>
            </a:extLst>
          </p:cNvPr>
          <p:cNvSpPr>
            <a:spLocks noChangeArrowheads="1"/>
          </p:cNvSpPr>
          <p:nvPr/>
        </p:nvSpPr>
        <p:spPr bwMode="auto">
          <a:xfrm>
            <a:off x="7146925" y="361632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75" name="Oval 22">
            <a:extLst>
              <a:ext uri="{FF2B5EF4-FFF2-40B4-BE49-F238E27FC236}">
                <a16:creationId xmlns="" xmlns:a16="http://schemas.microsoft.com/office/drawing/2014/main" id="{4032DC7D-A66D-4343-873B-D2D4D1603C97}"/>
              </a:ext>
            </a:extLst>
          </p:cNvPr>
          <p:cNvSpPr>
            <a:spLocks noChangeArrowheads="1"/>
          </p:cNvSpPr>
          <p:nvPr/>
        </p:nvSpPr>
        <p:spPr bwMode="auto">
          <a:xfrm>
            <a:off x="7356475" y="380206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3576" name="Text Box 23">
            <a:extLst>
              <a:ext uri="{FF2B5EF4-FFF2-40B4-BE49-F238E27FC236}">
                <a16:creationId xmlns="" xmlns:a16="http://schemas.microsoft.com/office/drawing/2014/main" id="{A7388A96-74A8-4187-A48F-99FA894ADD9C}"/>
              </a:ext>
            </a:extLst>
          </p:cNvPr>
          <p:cNvSpPr txBox="1">
            <a:spLocks noChangeArrowheads="1"/>
          </p:cNvSpPr>
          <p:nvPr/>
        </p:nvSpPr>
        <p:spPr bwMode="auto">
          <a:xfrm>
            <a:off x="4667250" y="341153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3577" name="Text Box 24">
            <a:extLst>
              <a:ext uri="{FF2B5EF4-FFF2-40B4-BE49-F238E27FC236}">
                <a16:creationId xmlns="" xmlns:a16="http://schemas.microsoft.com/office/drawing/2014/main" id="{7DDE591B-DBB5-4A7E-B38E-CB561398373B}"/>
              </a:ext>
            </a:extLst>
          </p:cNvPr>
          <p:cNvSpPr txBox="1">
            <a:spLocks noChangeArrowheads="1"/>
          </p:cNvSpPr>
          <p:nvPr/>
        </p:nvSpPr>
        <p:spPr bwMode="auto">
          <a:xfrm>
            <a:off x="574675" y="29162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3578" name="Rectangle 25">
            <a:extLst>
              <a:ext uri="{FF2B5EF4-FFF2-40B4-BE49-F238E27FC236}">
                <a16:creationId xmlns="" xmlns:a16="http://schemas.microsoft.com/office/drawing/2014/main" id="{390EFD4E-1854-4E0A-8475-DC0526FE8087}"/>
              </a:ext>
            </a:extLst>
          </p:cNvPr>
          <p:cNvSpPr>
            <a:spLocks noChangeArrowheads="1"/>
          </p:cNvSpPr>
          <p:nvPr/>
        </p:nvSpPr>
        <p:spPr bwMode="auto">
          <a:xfrm>
            <a:off x="5299075" y="43688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79" name="Rectangle 26">
            <a:extLst>
              <a:ext uri="{FF2B5EF4-FFF2-40B4-BE49-F238E27FC236}">
                <a16:creationId xmlns="" xmlns:a16="http://schemas.microsoft.com/office/drawing/2014/main" id="{D0F0AFDA-1278-4F63-B89E-E4AC167DE17B}"/>
              </a:ext>
            </a:extLst>
          </p:cNvPr>
          <p:cNvSpPr>
            <a:spLocks noChangeArrowheads="1"/>
          </p:cNvSpPr>
          <p:nvPr/>
        </p:nvSpPr>
        <p:spPr bwMode="auto">
          <a:xfrm>
            <a:off x="609600"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0" name="Rectangle 27">
            <a:extLst>
              <a:ext uri="{FF2B5EF4-FFF2-40B4-BE49-F238E27FC236}">
                <a16:creationId xmlns="" xmlns:a16="http://schemas.microsoft.com/office/drawing/2014/main" id="{084F16FC-459A-4F4F-AC06-453C4A69BC91}"/>
              </a:ext>
            </a:extLst>
          </p:cNvPr>
          <p:cNvSpPr>
            <a:spLocks noChangeArrowheads="1"/>
          </p:cNvSpPr>
          <p:nvPr/>
        </p:nvSpPr>
        <p:spPr bwMode="auto">
          <a:xfrm>
            <a:off x="1511300"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1" name="Rectangle 28">
            <a:extLst>
              <a:ext uri="{FF2B5EF4-FFF2-40B4-BE49-F238E27FC236}">
                <a16:creationId xmlns="" xmlns:a16="http://schemas.microsoft.com/office/drawing/2014/main" id="{88E0F7EA-B221-4959-B1F5-1FF34E60F6FA}"/>
              </a:ext>
            </a:extLst>
          </p:cNvPr>
          <p:cNvSpPr>
            <a:spLocks noChangeArrowheads="1"/>
          </p:cNvSpPr>
          <p:nvPr/>
        </p:nvSpPr>
        <p:spPr bwMode="auto">
          <a:xfrm>
            <a:off x="2449513"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2" name="Rectangle 29">
            <a:extLst>
              <a:ext uri="{FF2B5EF4-FFF2-40B4-BE49-F238E27FC236}">
                <a16:creationId xmlns="" xmlns:a16="http://schemas.microsoft.com/office/drawing/2014/main" id="{DE99D0DF-9B79-4794-AEA5-3B98DEA3A384}"/>
              </a:ext>
            </a:extLst>
          </p:cNvPr>
          <p:cNvSpPr>
            <a:spLocks noChangeArrowheads="1"/>
          </p:cNvSpPr>
          <p:nvPr/>
        </p:nvSpPr>
        <p:spPr bwMode="auto">
          <a:xfrm>
            <a:off x="3389313"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3" name="Rectangle 30">
            <a:extLst>
              <a:ext uri="{FF2B5EF4-FFF2-40B4-BE49-F238E27FC236}">
                <a16:creationId xmlns="" xmlns:a16="http://schemas.microsoft.com/office/drawing/2014/main" id="{19D9060E-6E70-4D8B-BBDF-41B41CB8F446}"/>
              </a:ext>
            </a:extLst>
          </p:cNvPr>
          <p:cNvSpPr>
            <a:spLocks noChangeArrowheads="1"/>
          </p:cNvSpPr>
          <p:nvPr/>
        </p:nvSpPr>
        <p:spPr bwMode="auto">
          <a:xfrm>
            <a:off x="4352925"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4" name="Rectangle 31">
            <a:extLst>
              <a:ext uri="{FF2B5EF4-FFF2-40B4-BE49-F238E27FC236}">
                <a16:creationId xmlns="" xmlns:a16="http://schemas.microsoft.com/office/drawing/2014/main" id="{DCFE1F5F-1EC8-4EA3-8B90-ECBC6551903F}"/>
              </a:ext>
            </a:extLst>
          </p:cNvPr>
          <p:cNvSpPr>
            <a:spLocks noChangeArrowheads="1"/>
          </p:cNvSpPr>
          <p:nvPr/>
        </p:nvSpPr>
        <p:spPr bwMode="auto">
          <a:xfrm>
            <a:off x="6153150" y="349250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5" name="Rectangle 32">
            <a:extLst>
              <a:ext uri="{FF2B5EF4-FFF2-40B4-BE49-F238E27FC236}">
                <a16:creationId xmlns="" xmlns:a16="http://schemas.microsoft.com/office/drawing/2014/main" id="{BF9E738F-78D4-4EAB-BBC1-454A1D08F7BF}"/>
              </a:ext>
            </a:extLst>
          </p:cNvPr>
          <p:cNvSpPr>
            <a:spLocks noChangeArrowheads="1"/>
          </p:cNvSpPr>
          <p:nvPr/>
        </p:nvSpPr>
        <p:spPr bwMode="auto">
          <a:xfrm>
            <a:off x="6238875" y="357981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6" name="Rectangle 33">
            <a:extLst>
              <a:ext uri="{FF2B5EF4-FFF2-40B4-BE49-F238E27FC236}">
                <a16:creationId xmlns="" xmlns:a16="http://schemas.microsoft.com/office/drawing/2014/main" id="{21AA2586-717A-4461-B65C-A94CE56AE879}"/>
              </a:ext>
            </a:extLst>
          </p:cNvPr>
          <p:cNvSpPr>
            <a:spLocks noChangeArrowheads="1"/>
          </p:cNvSpPr>
          <p:nvPr/>
        </p:nvSpPr>
        <p:spPr bwMode="auto">
          <a:xfrm>
            <a:off x="6256338" y="430053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7" name="Rectangle 34">
            <a:extLst>
              <a:ext uri="{FF2B5EF4-FFF2-40B4-BE49-F238E27FC236}">
                <a16:creationId xmlns="" xmlns:a16="http://schemas.microsoft.com/office/drawing/2014/main" id="{B0287CAB-94B9-417F-9B43-FB6BDEBB5081}"/>
              </a:ext>
            </a:extLst>
          </p:cNvPr>
          <p:cNvSpPr>
            <a:spLocks noChangeArrowheads="1"/>
          </p:cNvSpPr>
          <p:nvPr/>
        </p:nvSpPr>
        <p:spPr bwMode="auto">
          <a:xfrm>
            <a:off x="6486525" y="299878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8" name="Rectangle 35">
            <a:extLst>
              <a:ext uri="{FF2B5EF4-FFF2-40B4-BE49-F238E27FC236}">
                <a16:creationId xmlns="" xmlns:a16="http://schemas.microsoft.com/office/drawing/2014/main" id="{770B017A-A9E5-4DB8-9F9C-791AE2F8E2F4}"/>
              </a:ext>
            </a:extLst>
          </p:cNvPr>
          <p:cNvSpPr>
            <a:spLocks noChangeArrowheads="1"/>
          </p:cNvSpPr>
          <p:nvPr/>
        </p:nvSpPr>
        <p:spPr bwMode="auto">
          <a:xfrm>
            <a:off x="7367588" y="299085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89" name="Rectangle 36">
            <a:extLst>
              <a:ext uri="{FF2B5EF4-FFF2-40B4-BE49-F238E27FC236}">
                <a16:creationId xmlns="" xmlns:a16="http://schemas.microsoft.com/office/drawing/2014/main" id="{67CBD18F-C706-4177-836A-BC1196DCBCAB}"/>
              </a:ext>
            </a:extLst>
          </p:cNvPr>
          <p:cNvSpPr>
            <a:spLocks noChangeArrowheads="1"/>
          </p:cNvSpPr>
          <p:nvPr/>
        </p:nvSpPr>
        <p:spPr bwMode="auto">
          <a:xfrm>
            <a:off x="1692275" y="296227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0" name="Rectangle 37">
            <a:extLst>
              <a:ext uri="{FF2B5EF4-FFF2-40B4-BE49-F238E27FC236}">
                <a16:creationId xmlns="" xmlns:a16="http://schemas.microsoft.com/office/drawing/2014/main" id="{CF77368E-37C6-4CF7-A96D-661FA3E5C976}"/>
              </a:ext>
            </a:extLst>
          </p:cNvPr>
          <p:cNvSpPr>
            <a:spLocks noChangeArrowheads="1"/>
          </p:cNvSpPr>
          <p:nvPr/>
        </p:nvSpPr>
        <p:spPr bwMode="auto">
          <a:xfrm>
            <a:off x="2571750" y="304800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1" name="Oval 38">
            <a:extLst>
              <a:ext uri="{FF2B5EF4-FFF2-40B4-BE49-F238E27FC236}">
                <a16:creationId xmlns="" xmlns:a16="http://schemas.microsoft.com/office/drawing/2014/main" id="{ACAF4287-DC82-4EF4-89B7-D8A9397B243B}"/>
              </a:ext>
            </a:extLst>
          </p:cNvPr>
          <p:cNvSpPr>
            <a:spLocks noChangeArrowheads="1"/>
          </p:cNvSpPr>
          <p:nvPr/>
        </p:nvSpPr>
        <p:spPr bwMode="auto">
          <a:xfrm>
            <a:off x="963613" y="3505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2" name="AutoShape 39">
            <a:extLst>
              <a:ext uri="{FF2B5EF4-FFF2-40B4-BE49-F238E27FC236}">
                <a16:creationId xmlns="" xmlns:a16="http://schemas.microsoft.com/office/drawing/2014/main" id="{C695487B-95C0-4DE8-9122-E3B8E462E15B}"/>
              </a:ext>
            </a:extLst>
          </p:cNvPr>
          <p:cNvSpPr>
            <a:spLocks noChangeArrowheads="1"/>
          </p:cNvSpPr>
          <p:nvPr/>
        </p:nvSpPr>
        <p:spPr bwMode="auto">
          <a:xfrm>
            <a:off x="4251325" y="2997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3" name="AutoShape 40">
            <a:extLst>
              <a:ext uri="{FF2B5EF4-FFF2-40B4-BE49-F238E27FC236}">
                <a16:creationId xmlns="" xmlns:a16="http://schemas.microsoft.com/office/drawing/2014/main" id="{AE392BA9-55BB-402F-B33B-C24281489A2E}"/>
              </a:ext>
            </a:extLst>
          </p:cNvPr>
          <p:cNvSpPr>
            <a:spLocks noChangeArrowheads="1"/>
          </p:cNvSpPr>
          <p:nvPr/>
        </p:nvSpPr>
        <p:spPr bwMode="auto">
          <a:xfrm rot="-10457669">
            <a:off x="4256088" y="3632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594" name="Text Box 41">
            <a:extLst>
              <a:ext uri="{FF2B5EF4-FFF2-40B4-BE49-F238E27FC236}">
                <a16:creationId xmlns="" xmlns:a16="http://schemas.microsoft.com/office/drawing/2014/main" id="{597864D6-05D5-4AD8-B4F0-2CAC2C7C0AAA}"/>
              </a:ext>
            </a:extLst>
          </p:cNvPr>
          <p:cNvSpPr txBox="1">
            <a:spLocks noChangeArrowheads="1"/>
          </p:cNvSpPr>
          <p:nvPr/>
        </p:nvSpPr>
        <p:spPr bwMode="auto">
          <a:xfrm>
            <a:off x="469900" y="403066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23595" name="Text Box 42">
            <a:extLst>
              <a:ext uri="{FF2B5EF4-FFF2-40B4-BE49-F238E27FC236}">
                <a16:creationId xmlns="" xmlns:a16="http://schemas.microsoft.com/office/drawing/2014/main" id="{AF58B06A-98BE-4D66-8521-42FA54419E08}"/>
              </a:ext>
            </a:extLst>
          </p:cNvPr>
          <p:cNvSpPr txBox="1">
            <a:spLocks noChangeArrowheads="1"/>
          </p:cNvSpPr>
          <p:nvPr/>
        </p:nvSpPr>
        <p:spPr bwMode="auto">
          <a:xfrm>
            <a:off x="3182938" y="354012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3596" name="WordArt 43">
            <a:extLst>
              <a:ext uri="{FF2B5EF4-FFF2-40B4-BE49-F238E27FC236}">
                <a16:creationId xmlns="" xmlns:a16="http://schemas.microsoft.com/office/drawing/2014/main" id="{6511AC3E-C88C-4F0D-9CB9-DD129782BEDB}"/>
              </a:ext>
            </a:extLst>
          </p:cNvPr>
          <p:cNvSpPr>
            <a:spLocks noChangeArrowheads="1" noChangeShapeType="1" noTextEdit="1"/>
          </p:cNvSpPr>
          <p:nvPr/>
        </p:nvSpPr>
        <p:spPr bwMode="auto">
          <a:xfrm rot="5400000">
            <a:off x="3843338" y="3675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23597" name="AutoShape 44">
            <a:extLst>
              <a:ext uri="{FF2B5EF4-FFF2-40B4-BE49-F238E27FC236}">
                <a16:creationId xmlns="" xmlns:a16="http://schemas.microsoft.com/office/drawing/2014/main" id="{42976575-5D77-42AE-8B3D-C6A2D7461EB1}"/>
              </a:ext>
            </a:extLst>
          </p:cNvPr>
          <p:cNvSpPr>
            <a:spLocks noChangeArrowheads="1"/>
          </p:cNvSpPr>
          <p:nvPr/>
        </p:nvSpPr>
        <p:spPr bwMode="auto">
          <a:xfrm>
            <a:off x="3509963" y="1492250"/>
            <a:ext cx="3922712" cy="561975"/>
          </a:xfrm>
          <a:prstGeom prst="wedgeRectCallout">
            <a:avLst>
              <a:gd name="adj1" fmla="val -54370"/>
              <a:gd name="adj2" fmla="val 216949"/>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3598" name="Text Box 45">
            <a:extLst>
              <a:ext uri="{FF2B5EF4-FFF2-40B4-BE49-F238E27FC236}">
                <a16:creationId xmlns="" xmlns:a16="http://schemas.microsoft.com/office/drawing/2014/main" id="{4D2DA5EE-D18B-4F34-8AF7-2C648AC0DE08}"/>
              </a:ext>
            </a:extLst>
          </p:cNvPr>
          <p:cNvSpPr txBox="1">
            <a:spLocks noChangeArrowheads="1"/>
          </p:cNvSpPr>
          <p:nvPr/>
        </p:nvSpPr>
        <p:spPr bwMode="auto">
          <a:xfrm>
            <a:off x="3565525" y="1495425"/>
            <a:ext cx="39449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Top row: Shows what is active</a:t>
            </a:r>
          </a:p>
        </p:txBody>
      </p:sp>
      <p:sp>
        <p:nvSpPr>
          <p:cNvPr id="23599" name="AutoShape 46">
            <a:extLst>
              <a:ext uri="{FF2B5EF4-FFF2-40B4-BE49-F238E27FC236}">
                <a16:creationId xmlns="" xmlns:a16="http://schemas.microsoft.com/office/drawing/2014/main" id="{AE93EC7E-899B-447C-951D-A599F9ED0C34}"/>
              </a:ext>
            </a:extLst>
          </p:cNvPr>
          <p:cNvSpPr>
            <a:spLocks noChangeArrowheads="1"/>
          </p:cNvSpPr>
          <p:nvPr/>
        </p:nvSpPr>
        <p:spPr bwMode="auto">
          <a:xfrm>
            <a:off x="850900" y="5184775"/>
            <a:ext cx="4552950" cy="742950"/>
          </a:xfrm>
          <a:prstGeom prst="wedgeRectCallout">
            <a:avLst>
              <a:gd name="adj1" fmla="val -1602"/>
              <a:gd name="adj2" fmla="val -208333"/>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3600" name="Text Box 47">
            <a:extLst>
              <a:ext uri="{FF2B5EF4-FFF2-40B4-BE49-F238E27FC236}">
                <a16:creationId xmlns="" xmlns:a16="http://schemas.microsoft.com/office/drawing/2014/main" id="{AE707FBE-FDFC-4E63-9ADC-9EDB1F36B6E0}"/>
              </a:ext>
            </a:extLst>
          </p:cNvPr>
          <p:cNvSpPr txBox="1">
            <a:spLocks noChangeArrowheads="1"/>
          </p:cNvSpPr>
          <p:nvPr/>
        </p:nvSpPr>
        <p:spPr bwMode="auto">
          <a:xfrm>
            <a:off x="989013" y="5302250"/>
            <a:ext cx="44116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Bottom row: Shows what is armed</a:t>
            </a:r>
          </a:p>
        </p:txBody>
      </p:sp>
      <p:sp>
        <p:nvSpPr>
          <p:cNvPr id="23601" name="WordArt 50">
            <a:extLst>
              <a:ext uri="{FF2B5EF4-FFF2-40B4-BE49-F238E27FC236}">
                <a16:creationId xmlns="" xmlns:a16="http://schemas.microsoft.com/office/drawing/2014/main" id="{6824E894-CC27-44E7-9EF2-AE40BFD2DFBD}"/>
              </a:ext>
            </a:extLst>
          </p:cNvPr>
          <p:cNvSpPr>
            <a:spLocks noChangeArrowheads="1" noChangeShapeType="1" noTextEdit="1"/>
          </p:cNvSpPr>
          <p:nvPr/>
        </p:nvSpPr>
        <p:spPr bwMode="auto">
          <a:xfrm rot="5400000">
            <a:off x="2706688" y="37131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23602" name="Text Box 51">
            <a:extLst>
              <a:ext uri="{FF2B5EF4-FFF2-40B4-BE49-F238E27FC236}">
                <a16:creationId xmlns="" xmlns:a16="http://schemas.microsoft.com/office/drawing/2014/main" id="{8ED6CECD-219A-4862-9DEC-BBC285CBCDA5}"/>
              </a:ext>
            </a:extLst>
          </p:cNvPr>
          <p:cNvSpPr txBox="1">
            <a:spLocks noChangeArrowheads="1"/>
          </p:cNvSpPr>
          <p:nvPr/>
        </p:nvSpPr>
        <p:spPr bwMode="auto">
          <a:xfrm>
            <a:off x="2047875" y="3568700"/>
            <a:ext cx="757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3603" name="Oval 52">
            <a:extLst>
              <a:ext uri="{FF2B5EF4-FFF2-40B4-BE49-F238E27FC236}">
                <a16:creationId xmlns="" xmlns:a16="http://schemas.microsoft.com/office/drawing/2014/main" id="{BF0E0317-A6B6-48F7-8D24-46B758664DE4}"/>
              </a:ext>
            </a:extLst>
          </p:cNvPr>
          <p:cNvSpPr>
            <a:spLocks noChangeArrowheads="1"/>
          </p:cNvSpPr>
          <p:nvPr/>
        </p:nvSpPr>
        <p:spPr bwMode="auto">
          <a:xfrm>
            <a:off x="1928813" y="3560763"/>
            <a:ext cx="2709862" cy="465137"/>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3604" name="Oval 53">
            <a:extLst>
              <a:ext uri="{FF2B5EF4-FFF2-40B4-BE49-F238E27FC236}">
                <a16:creationId xmlns="" xmlns:a16="http://schemas.microsoft.com/office/drawing/2014/main" id="{58FF5D9C-3586-4DDA-8A3F-E73FE3D87E73}"/>
              </a:ext>
            </a:extLst>
          </p:cNvPr>
          <p:cNvSpPr>
            <a:spLocks noChangeArrowheads="1"/>
          </p:cNvSpPr>
          <p:nvPr/>
        </p:nvSpPr>
        <p:spPr bwMode="auto">
          <a:xfrm>
            <a:off x="1647825" y="2998788"/>
            <a:ext cx="2709863" cy="465137"/>
          </a:xfrm>
          <a:prstGeom prst="ellipse">
            <a:avLst/>
          </a:prstGeom>
          <a:noFill/>
          <a:ln w="95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Tree>
  </p:cSld>
  <p:clrMapOvr>
    <a:masterClrMapping/>
  </p:clrMapOvr>
  <p:transition xmlns:p14="http://schemas.microsoft.com/office/powerpoint/2010/main">
    <p:wipe dir="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 xmlns:a16="http://schemas.microsoft.com/office/drawing/2014/main" id="{BD794AE4-36D8-48AE-884B-DD8442BCB5E6}"/>
              </a:ext>
            </a:extLst>
          </p:cNvPr>
          <p:cNvSpPr>
            <a:spLocks noGrp="1" noChangeArrowheads="1"/>
          </p:cNvSpPr>
          <p:nvPr>
            <p:ph type="title"/>
          </p:nvPr>
        </p:nvSpPr>
        <p:spPr>
          <a:xfrm>
            <a:off x="1626604" y="411433"/>
            <a:ext cx="5937755" cy="1188720"/>
          </a:xfrm>
        </p:spPr>
        <p:txBody>
          <a:bodyPr/>
          <a:lstStyle/>
          <a:p>
            <a:r>
              <a:rPr lang="en-US" altLang="en-US" dirty="0"/>
              <a:t>Limitations</a:t>
            </a:r>
            <a:endParaRPr lang="en-US" altLang="en-US" u="sng" dirty="0"/>
          </a:p>
        </p:txBody>
      </p:sp>
      <p:sp>
        <p:nvSpPr>
          <p:cNvPr id="21508" name="Rectangle 3">
            <a:extLst>
              <a:ext uri="{FF2B5EF4-FFF2-40B4-BE49-F238E27FC236}">
                <a16:creationId xmlns="" xmlns:a16="http://schemas.microsoft.com/office/drawing/2014/main" id="{1B95FE0A-B340-4089-8373-C12FB8FB5230}"/>
              </a:ext>
            </a:extLst>
          </p:cNvPr>
          <p:cNvSpPr>
            <a:spLocks noGrp="1" noChangeArrowheads="1"/>
          </p:cNvSpPr>
          <p:nvPr>
            <p:ph idx="1"/>
          </p:nvPr>
        </p:nvSpPr>
        <p:spPr>
          <a:xfrm>
            <a:off x="504938" y="2123406"/>
            <a:ext cx="8310563" cy="4094514"/>
          </a:xfrm>
        </p:spPr>
        <p:txBody>
          <a:bodyPr>
            <a:normAutofit/>
          </a:bodyPr>
          <a:lstStyle/>
          <a:p>
            <a:pPr fontAlgn="auto">
              <a:spcAft>
                <a:spcPts val="0"/>
              </a:spcAft>
              <a:defRPr/>
            </a:pPr>
            <a:r>
              <a:rPr lang="en-US" altLang="en-US" sz="2400" dirty="0"/>
              <a:t>Maximum flaps 10 degrees</a:t>
            </a:r>
          </a:p>
          <a:p>
            <a:pPr fontAlgn="auto">
              <a:spcAft>
                <a:spcPts val="0"/>
              </a:spcAft>
              <a:defRPr/>
            </a:pPr>
            <a:r>
              <a:rPr lang="en-US" altLang="en-US" sz="2400" dirty="0"/>
              <a:t>Must be disengaged below 200 ft. AGL on approach, and below 800 ft. for other phases of flight</a:t>
            </a:r>
          </a:p>
          <a:p>
            <a:pPr fontAlgn="auto">
              <a:spcAft>
                <a:spcPts val="0"/>
              </a:spcAft>
              <a:defRPr/>
            </a:pPr>
            <a:r>
              <a:rPr lang="en-US" altLang="en-US" sz="2400" dirty="0"/>
              <a:t>AP must be off for T.O. and landing</a:t>
            </a:r>
          </a:p>
          <a:p>
            <a:pPr fontAlgn="auto">
              <a:spcAft>
                <a:spcPts val="0"/>
              </a:spcAft>
              <a:defRPr/>
            </a:pPr>
            <a:r>
              <a:rPr lang="en-US" altLang="en-US" sz="2400" dirty="0"/>
              <a:t>AP preflight required before use of electric trim  </a:t>
            </a:r>
          </a:p>
          <a:p>
            <a:pPr fontAlgn="auto">
              <a:spcAft>
                <a:spcPts val="0"/>
              </a:spcAft>
              <a:defRPr/>
            </a:pPr>
            <a:r>
              <a:rPr lang="en-US" altLang="en-US" sz="2400" dirty="0"/>
              <a:t>De-energize AP if “PITCH TRIM” warning light illuminates</a:t>
            </a:r>
          </a:p>
        </p:txBody>
      </p:sp>
      <p:sp>
        <p:nvSpPr>
          <p:cNvPr id="24580" name="Slide Number Placeholder 5">
            <a:extLst>
              <a:ext uri="{FF2B5EF4-FFF2-40B4-BE49-F238E27FC236}">
                <a16:creationId xmlns="" xmlns:a16="http://schemas.microsoft.com/office/drawing/2014/main" id="{5F7E1EDF-1A6F-4BED-944F-839DFA2316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8C1E94-6495-4F40-BE8B-5F859CB87869}" type="slidenum">
              <a:rPr lang="en-US" altLang="en-US" sz="1500">
                <a:latin typeface="Times New Roman" panose="02020603050405020304" pitchFamily="18" charset="0"/>
              </a:rPr>
              <a:pPr fontAlgn="base">
                <a:spcBef>
                  <a:spcPct val="0"/>
                </a:spcBef>
                <a:spcAft>
                  <a:spcPct val="0"/>
                </a:spcAft>
              </a:pPr>
              <a:t>18</a:t>
            </a:fld>
            <a:endParaRPr lang="en-US" altLang="en-US" sz="1500" dirty="0">
              <a:latin typeface="Times New Roman" panose="02020603050405020304" pitchFamily="18" charset="0"/>
            </a:endParaRPr>
          </a:p>
        </p:txBody>
      </p:sp>
    </p:spTree>
  </p:cSld>
  <p:clrMapOvr>
    <a:masterClrMapping/>
  </p:clrMapOvr>
  <p:transition xmlns:p14="http://schemas.microsoft.com/office/powerpoint/2010/main">
    <p:wipe dir="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 xmlns:a16="http://schemas.microsoft.com/office/drawing/2014/main" id="{923F2968-FF71-4D9D-AB62-D43C2C1571D0}"/>
              </a:ext>
            </a:extLst>
          </p:cNvPr>
          <p:cNvSpPr>
            <a:spLocks noGrp="1" noChangeArrowheads="1"/>
          </p:cNvSpPr>
          <p:nvPr>
            <p:ph type="title"/>
          </p:nvPr>
        </p:nvSpPr>
        <p:spPr>
          <a:xfrm>
            <a:off x="1606044" y="503446"/>
            <a:ext cx="5937755" cy="1188720"/>
          </a:xfrm>
        </p:spPr>
        <p:txBody>
          <a:bodyPr/>
          <a:lstStyle/>
          <a:p>
            <a:r>
              <a:rPr lang="en-US" altLang="en-US" dirty="0"/>
              <a:t>Preflight</a:t>
            </a:r>
          </a:p>
        </p:txBody>
      </p:sp>
      <p:sp>
        <p:nvSpPr>
          <p:cNvPr id="26627" name="Rectangle 3">
            <a:extLst>
              <a:ext uri="{FF2B5EF4-FFF2-40B4-BE49-F238E27FC236}">
                <a16:creationId xmlns="" xmlns:a16="http://schemas.microsoft.com/office/drawing/2014/main" id="{CEB0ECE9-E43D-43C1-B359-7178FC32638D}"/>
              </a:ext>
            </a:extLst>
          </p:cNvPr>
          <p:cNvSpPr>
            <a:spLocks noGrp="1" noChangeArrowheads="1"/>
          </p:cNvSpPr>
          <p:nvPr>
            <p:ph idx="1"/>
          </p:nvPr>
        </p:nvSpPr>
        <p:spPr bwMode="auto">
          <a:xfrm>
            <a:off x="1606045" y="2298138"/>
            <a:ext cx="5937755" cy="4005558"/>
          </a:xfrm>
        </p:spPr>
        <p:txBody>
          <a:bodyPr wrap="square" numCol="1" anchor="t" anchorCtr="0" compatLnSpc="1">
            <a:prstTxWarp prst="textNoShape">
              <a:avLst/>
            </a:prstTxWarp>
            <a:normAutofit fontScale="47500" lnSpcReduction="20000"/>
          </a:bodyPr>
          <a:lstStyle/>
          <a:p>
            <a:pPr marL="495300" indent="-495300"/>
            <a:r>
              <a:rPr lang="en-US" altLang="en-US" sz="3000" dirty="0"/>
              <a:t>BARO Setting flashing – Set current local barometer</a:t>
            </a:r>
          </a:p>
          <a:p>
            <a:pPr marL="495300" indent="-495300"/>
            <a:r>
              <a:rPr lang="en-US" altLang="en-US" sz="3000" dirty="0"/>
              <a:t>Autopilot - Engage</a:t>
            </a:r>
          </a:p>
          <a:p>
            <a:pPr marL="495300" indent="-495300"/>
            <a:r>
              <a:rPr lang="en-US" altLang="en-US" sz="3000" dirty="0"/>
              <a:t>Flight Controls – Move (Ensure autopilot can be overpowered</a:t>
            </a:r>
          </a:p>
          <a:p>
            <a:pPr marL="495300" indent="-495300"/>
            <a:r>
              <a:rPr lang="en-US" altLang="en-US" sz="3000" dirty="0"/>
              <a:t>A/P DISC/TRIM Switch – Push (Autopilot disengages warning tone heard)</a:t>
            </a:r>
          </a:p>
          <a:p>
            <a:pPr marL="495300" indent="-495300"/>
            <a:r>
              <a:rPr lang="en-US" altLang="en-US" sz="3000" dirty="0"/>
              <a:t>Elevator Trim- Set for take off</a:t>
            </a:r>
          </a:p>
          <a:p>
            <a:pPr marL="495300" indent="-495300"/>
            <a:r>
              <a:rPr lang="en-US" altLang="en-US" sz="3000" dirty="0"/>
              <a:t>Before Takeoff Check</a:t>
            </a:r>
          </a:p>
          <a:p>
            <a:pPr marL="876300" lvl="1" indent="-419100"/>
            <a:r>
              <a:rPr lang="en-US" altLang="en-US" sz="3000" dirty="0"/>
              <a:t>A/P DISC/TRIM Switch – Push</a:t>
            </a:r>
          </a:p>
          <a:p>
            <a:pPr marL="876300" lvl="1" indent="-419100"/>
            <a:r>
              <a:rPr lang="en-US" altLang="en-US" sz="3000" dirty="0"/>
              <a:t>BARO –Set</a:t>
            </a:r>
          </a:p>
          <a:p>
            <a:pPr marL="876300" lvl="1" indent="-419100"/>
            <a:r>
              <a:rPr lang="en-US" altLang="en-US" sz="3000" dirty="0"/>
              <a:t>ALTITUDE Select – Set</a:t>
            </a:r>
          </a:p>
          <a:p>
            <a:pPr marL="495300" indent="-495300"/>
            <a:r>
              <a:rPr lang="en-US" altLang="en-US" sz="3000" dirty="0"/>
              <a:t>If autopilot test fails the airplane may be flown if the Autopilot Circuit Breaker is opened</a:t>
            </a:r>
          </a:p>
          <a:p>
            <a:pPr marL="495300" indent="-495300"/>
            <a:r>
              <a:rPr lang="en-US" altLang="en-US" sz="3000" dirty="0"/>
              <a:t>Use knobs to select level off altitude in Altitude Alerter for first altitude desired</a:t>
            </a:r>
          </a:p>
          <a:p>
            <a:pPr marL="876300" lvl="1" indent="-419100"/>
            <a:endParaRPr lang="en-US" altLang="en-US" dirty="0"/>
          </a:p>
        </p:txBody>
      </p:sp>
      <p:sp>
        <p:nvSpPr>
          <p:cNvPr id="26628" name="Slide Number Placeholder 5">
            <a:extLst>
              <a:ext uri="{FF2B5EF4-FFF2-40B4-BE49-F238E27FC236}">
                <a16:creationId xmlns="" xmlns:a16="http://schemas.microsoft.com/office/drawing/2014/main" id="{AB631946-D576-4AD4-B4C8-445DB60395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44CC30-B785-4E7A-972A-51E62E9AE489}" type="slidenum">
              <a:rPr lang="en-US" altLang="en-US" sz="1500">
                <a:latin typeface="Times New Roman" panose="02020603050405020304" pitchFamily="18" charset="0"/>
              </a:rPr>
              <a:pPr fontAlgn="base">
                <a:spcBef>
                  <a:spcPct val="0"/>
                </a:spcBef>
                <a:spcAft>
                  <a:spcPct val="0"/>
                </a:spcAft>
              </a:pPr>
              <a:t>19</a:t>
            </a:fld>
            <a:endParaRPr lang="en-US" altLang="en-US" sz="1500" dirty="0">
              <a:latin typeface="Times New Roman" panose="02020603050405020304" pitchFamily="18" charset="0"/>
            </a:endParaRPr>
          </a:p>
        </p:txBody>
      </p:sp>
    </p:spTree>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6">
            <a:extLst>
              <a:ext uri="{FF2B5EF4-FFF2-40B4-BE49-F238E27FC236}">
                <a16:creationId xmlns="" xmlns:a16="http://schemas.microsoft.com/office/drawing/2014/main" id="{E32F664A-4DC0-4CE5-92F1-DD62DA7E69ED}"/>
              </a:ext>
            </a:extLst>
          </p:cNvPr>
          <p:cNvSpPr>
            <a:spLocks noGrp="1" noChangeArrowheads="1"/>
          </p:cNvSpPr>
          <p:nvPr>
            <p:ph type="title"/>
          </p:nvPr>
        </p:nvSpPr>
        <p:spPr>
          <a:xfrm>
            <a:off x="1525125" y="430617"/>
            <a:ext cx="5937755" cy="1188720"/>
          </a:xfrm>
        </p:spPr>
        <p:txBody>
          <a:bodyPr/>
          <a:lstStyle/>
          <a:p>
            <a:r>
              <a:rPr lang="en-US" altLang="en-US" dirty="0"/>
              <a:t>Overview</a:t>
            </a:r>
          </a:p>
        </p:txBody>
      </p:sp>
      <p:sp>
        <p:nvSpPr>
          <p:cNvPr id="7171" name="Rectangle 27">
            <a:extLst>
              <a:ext uri="{FF2B5EF4-FFF2-40B4-BE49-F238E27FC236}">
                <a16:creationId xmlns="" xmlns:a16="http://schemas.microsoft.com/office/drawing/2014/main" id="{41A73C6D-4D0A-47A9-B12F-D0BFA1394D01}"/>
              </a:ext>
            </a:extLst>
          </p:cNvPr>
          <p:cNvSpPr>
            <a:spLocks noGrp="1" noChangeArrowheads="1"/>
          </p:cNvSpPr>
          <p:nvPr>
            <p:ph idx="1"/>
          </p:nvPr>
        </p:nvSpPr>
        <p:spPr bwMode="auto">
          <a:xfrm>
            <a:off x="449263" y="1920875"/>
            <a:ext cx="8310562" cy="4483100"/>
          </a:xfrm>
        </p:spPr>
        <p:txBody>
          <a:bodyPr wrap="square" numCol="1" anchor="t" anchorCtr="0" compatLnSpc="1">
            <a:prstTxWarp prst="textNoShape">
              <a:avLst/>
            </a:prstTxWarp>
          </a:bodyPr>
          <a:lstStyle/>
          <a:p>
            <a:r>
              <a:rPr lang="en-US" altLang="en-US" dirty="0"/>
              <a:t>Equipment overview</a:t>
            </a:r>
          </a:p>
          <a:p>
            <a:r>
              <a:rPr lang="en-US" altLang="en-US" dirty="0"/>
              <a:t>Limitations</a:t>
            </a:r>
          </a:p>
          <a:p>
            <a:r>
              <a:rPr lang="en-US" altLang="en-US" dirty="0"/>
              <a:t>In-flight use </a:t>
            </a:r>
          </a:p>
          <a:p>
            <a:pPr lvl="1"/>
            <a:r>
              <a:rPr lang="en-US" altLang="en-US" sz="2000" dirty="0"/>
              <a:t>Climb out</a:t>
            </a:r>
          </a:p>
          <a:p>
            <a:pPr lvl="1"/>
            <a:r>
              <a:rPr lang="en-US" altLang="en-US" sz="2000" dirty="0"/>
              <a:t>Level off - Cruise</a:t>
            </a:r>
          </a:p>
          <a:p>
            <a:pPr lvl="1"/>
            <a:r>
              <a:rPr lang="en-US" altLang="en-US" sz="2000" dirty="0"/>
              <a:t>Approach</a:t>
            </a:r>
          </a:p>
          <a:p>
            <a:pPr lvl="1"/>
            <a:r>
              <a:rPr lang="en-US" altLang="en-US" sz="2000" dirty="0"/>
              <a:t>Missed approach</a:t>
            </a:r>
          </a:p>
          <a:p>
            <a:r>
              <a:rPr lang="en-US" altLang="en-US" sz="2400" dirty="0"/>
              <a:t>Effects of Equipment Failure</a:t>
            </a:r>
          </a:p>
          <a:p>
            <a:pPr lvl="1"/>
            <a:endParaRPr lang="en-US" altLang="en-US" sz="2400" dirty="0"/>
          </a:p>
          <a:p>
            <a:pPr lvl="1"/>
            <a:endParaRPr lang="en-US" altLang="en-US" dirty="0"/>
          </a:p>
          <a:p>
            <a:endParaRPr lang="en-US" altLang="en-US" dirty="0"/>
          </a:p>
          <a:p>
            <a:endParaRPr lang="en-US" altLang="en-US" dirty="0"/>
          </a:p>
        </p:txBody>
      </p:sp>
      <p:sp>
        <p:nvSpPr>
          <p:cNvPr id="7172" name="Slide Number Placeholder 5">
            <a:extLst>
              <a:ext uri="{FF2B5EF4-FFF2-40B4-BE49-F238E27FC236}">
                <a16:creationId xmlns="" xmlns:a16="http://schemas.microsoft.com/office/drawing/2014/main" id="{D1682827-18D5-4C99-93C0-372C99A11B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72342B-0C1F-40E0-ACAC-B2DD0EF582F8}" type="slidenum">
              <a:rPr lang="en-US" altLang="en-US" sz="1500">
                <a:latin typeface="Times New Roman" panose="02020603050405020304" pitchFamily="18" charset="0"/>
              </a:rPr>
              <a:pPr fontAlgn="base">
                <a:spcBef>
                  <a:spcPct val="0"/>
                </a:spcBef>
                <a:spcAft>
                  <a:spcPct val="0"/>
                </a:spcAft>
              </a:pPr>
              <a:t>2</a:t>
            </a:fld>
            <a:endParaRPr lang="en-US" altLang="en-US" sz="1500" dirty="0">
              <a:latin typeface="Times New Roman" panose="02020603050405020304" pitchFamily="18" charset="0"/>
            </a:endParaRPr>
          </a:p>
        </p:txBody>
      </p:sp>
    </p:spTree>
  </p:cSld>
  <p:clrMapOvr>
    <a:masterClrMapping/>
  </p:clrMapOvr>
  <p:transition xmlns:p14="http://schemas.microsoft.com/office/powerpoint/2010/main">
    <p:wipe dir="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 xmlns:a16="http://schemas.microsoft.com/office/drawing/2014/main" id="{9F91E4FB-4735-4DA1-9014-97D454FDBB00}"/>
              </a:ext>
            </a:extLst>
          </p:cNvPr>
          <p:cNvSpPr>
            <a:spLocks noGrp="1" noChangeArrowheads="1"/>
          </p:cNvSpPr>
          <p:nvPr>
            <p:ph type="title"/>
          </p:nvPr>
        </p:nvSpPr>
        <p:spPr>
          <a:xfrm>
            <a:off x="1606044" y="462986"/>
            <a:ext cx="5937755" cy="1188720"/>
          </a:xfrm>
        </p:spPr>
        <p:txBody>
          <a:bodyPr/>
          <a:lstStyle/>
          <a:p>
            <a:r>
              <a:rPr lang="en-US" altLang="en-US" dirty="0"/>
              <a:t>After Takeoff Climb</a:t>
            </a:r>
          </a:p>
        </p:txBody>
      </p:sp>
      <p:sp>
        <p:nvSpPr>
          <p:cNvPr id="24580" name="Rectangle 3">
            <a:extLst>
              <a:ext uri="{FF2B5EF4-FFF2-40B4-BE49-F238E27FC236}">
                <a16:creationId xmlns="" xmlns:a16="http://schemas.microsoft.com/office/drawing/2014/main" id="{D00D5C23-41C2-4C36-8EAC-DD6CCCB6C7F1}"/>
              </a:ext>
            </a:extLst>
          </p:cNvPr>
          <p:cNvSpPr>
            <a:spLocks noGrp="1" noChangeArrowheads="1"/>
          </p:cNvSpPr>
          <p:nvPr>
            <p:ph idx="1"/>
          </p:nvPr>
        </p:nvSpPr>
        <p:spPr>
          <a:xfrm>
            <a:off x="1606045" y="2217218"/>
            <a:ext cx="6194677" cy="4000701"/>
          </a:xfrm>
        </p:spPr>
        <p:txBody>
          <a:bodyPr>
            <a:normAutofit/>
          </a:bodyPr>
          <a:lstStyle/>
          <a:p>
            <a:pPr fontAlgn="auto">
              <a:spcAft>
                <a:spcPts val="0"/>
              </a:spcAft>
              <a:defRPr/>
            </a:pPr>
            <a:r>
              <a:rPr lang="en-US" altLang="en-US" sz="1200" dirty="0"/>
              <a:t>Trim aircraft and set stable airspeed and climb</a:t>
            </a:r>
          </a:p>
          <a:p>
            <a:pPr fontAlgn="auto">
              <a:spcAft>
                <a:spcPts val="0"/>
              </a:spcAft>
              <a:defRPr/>
            </a:pPr>
            <a:r>
              <a:rPr lang="en-US" altLang="en-US" sz="1200" dirty="0"/>
              <a:t>After 800 ft. AGL and wings level, turn on AP by pressing AP button</a:t>
            </a:r>
          </a:p>
          <a:p>
            <a:pPr lvl="1" fontAlgn="auto">
              <a:spcAft>
                <a:spcPts val="0"/>
              </a:spcAft>
              <a:defRPr/>
            </a:pPr>
            <a:r>
              <a:rPr lang="en-US" altLang="en-US" sz="1200" dirty="0"/>
              <a:t>AP will be in ROL and VS mode and displayed on face plate</a:t>
            </a:r>
          </a:p>
          <a:p>
            <a:pPr fontAlgn="auto">
              <a:spcAft>
                <a:spcPts val="0"/>
              </a:spcAft>
              <a:defRPr/>
            </a:pPr>
            <a:r>
              <a:rPr lang="en-US" altLang="en-US" sz="1200" dirty="0"/>
              <a:t>Momentarily press UP/DN key to display captured VS rate</a:t>
            </a:r>
          </a:p>
          <a:p>
            <a:pPr lvl="1" fontAlgn="auto">
              <a:spcAft>
                <a:spcPts val="0"/>
              </a:spcAft>
              <a:defRPr/>
            </a:pPr>
            <a:r>
              <a:rPr lang="en-US" altLang="en-US" sz="1200" dirty="0"/>
              <a:t>AP will capture the rate at the time the AP is turned on</a:t>
            </a:r>
          </a:p>
          <a:p>
            <a:pPr lvl="1" fontAlgn="auto">
              <a:spcAft>
                <a:spcPts val="0"/>
              </a:spcAft>
              <a:defRPr/>
            </a:pPr>
            <a:r>
              <a:rPr lang="en-US" altLang="en-US" sz="1200" dirty="0"/>
              <a:t>A high climb rate could lead to a stall</a:t>
            </a:r>
          </a:p>
          <a:p>
            <a:pPr lvl="1" fontAlgn="auto">
              <a:spcAft>
                <a:spcPts val="0"/>
              </a:spcAft>
              <a:defRPr/>
            </a:pPr>
            <a:r>
              <a:rPr lang="en-US" altLang="en-US" sz="1200" dirty="0"/>
              <a:t>Adjust the VS rate as required by pressing UP or DN as required</a:t>
            </a:r>
          </a:p>
          <a:p>
            <a:pPr fontAlgn="auto">
              <a:spcAft>
                <a:spcPts val="0"/>
              </a:spcAft>
              <a:defRPr/>
            </a:pPr>
            <a:r>
              <a:rPr lang="en-US" altLang="en-US" sz="1200" dirty="0"/>
              <a:t>Use knobs to select level off altitude in Altitude Alerter (should be set before TO)</a:t>
            </a:r>
          </a:p>
          <a:p>
            <a:pPr fontAlgn="auto">
              <a:spcAft>
                <a:spcPts val="0"/>
              </a:spcAft>
              <a:defRPr/>
            </a:pPr>
            <a:r>
              <a:rPr lang="en-US" altLang="en-US" sz="1200" dirty="0"/>
              <a:t>Arm Altitude Alerter by pressing “ARM”</a:t>
            </a:r>
          </a:p>
          <a:p>
            <a:pPr fontAlgn="auto">
              <a:spcAft>
                <a:spcPts val="0"/>
              </a:spcAft>
              <a:defRPr/>
            </a:pPr>
            <a:r>
              <a:rPr lang="en-US" altLang="en-US" sz="1200" dirty="0"/>
              <a:t>Turn HSI heading bug to desired intercept heading   (may be set before TO)</a:t>
            </a:r>
          </a:p>
          <a:p>
            <a:pPr fontAlgn="auto">
              <a:spcAft>
                <a:spcPts val="0"/>
              </a:spcAft>
              <a:defRPr/>
            </a:pPr>
            <a:r>
              <a:rPr lang="en-US" altLang="en-US" sz="1200" dirty="0"/>
              <a:t>Press HDG button to turn to desired heading</a:t>
            </a:r>
          </a:p>
          <a:p>
            <a:pPr fontAlgn="auto">
              <a:spcAft>
                <a:spcPts val="0"/>
              </a:spcAft>
              <a:defRPr/>
            </a:pPr>
            <a:r>
              <a:rPr lang="en-US" altLang="en-US" sz="1200" dirty="0"/>
              <a:t>Press CDI soft key on GPS as required to select desired Nav mode (VLOC or GPS)</a:t>
            </a:r>
          </a:p>
          <a:p>
            <a:pPr fontAlgn="auto">
              <a:spcAft>
                <a:spcPts val="0"/>
              </a:spcAft>
              <a:defRPr/>
            </a:pPr>
            <a:r>
              <a:rPr lang="en-US" altLang="en-US" sz="1200" dirty="0"/>
              <a:t>Press NAV key to arm AP to capture and fly the desired course </a:t>
            </a:r>
          </a:p>
          <a:p>
            <a:pPr fontAlgn="auto">
              <a:spcAft>
                <a:spcPts val="0"/>
              </a:spcAft>
              <a:defRPr/>
            </a:pPr>
            <a:endParaRPr lang="en-US" altLang="en-US" sz="1200" dirty="0"/>
          </a:p>
          <a:p>
            <a:pPr fontAlgn="auto">
              <a:spcAft>
                <a:spcPts val="0"/>
              </a:spcAft>
              <a:defRPr/>
            </a:pPr>
            <a:endParaRPr lang="en-US" altLang="en-US" sz="1200" dirty="0"/>
          </a:p>
        </p:txBody>
      </p:sp>
      <p:sp>
        <p:nvSpPr>
          <p:cNvPr id="27652" name="Slide Number Placeholder 5">
            <a:extLst>
              <a:ext uri="{FF2B5EF4-FFF2-40B4-BE49-F238E27FC236}">
                <a16:creationId xmlns="" xmlns:a16="http://schemas.microsoft.com/office/drawing/2014/main" id="{83746495-9D61-4EBF-8B42-36639688DC5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86B5E4-1EB4-4369-81D9-DBDC0E9B5D63}" type="slidenum">
              <a:rPr lang="en-US" altLang="en-US" sz="1500">
                <a:latin typeface="Times New Roman" panose="02020603050405020304" pitchFamily="18" charset="0"/>
              </a:rPr>
              <a:pPr fontAlgn="base">
                <a:spcBef>
                  <a:spcPct val="0"/>
                </a:spcBef>
                <a:spcAft>
                  <a:spcPct val="0"/>
                </a:spcAft>
              </a:pPr>
              <a:t>20</a:t>
            </a:fld>
            <a:endParaRPr lang="en-US" altLang="en-US" sz="1500" dirty="0">
              <a:latin typeface="Times New Roman" panose="02020603050405020304" pitchFamily="18" charset="0"/>
            </a:endParaRPr>
          </a:p>
        </p:txBody>
      </p:sp>
    </p:spTree>
  </p:cSld>
  <p:clrMapOvr>
    <a:masterClrMapping/>
  </p:clrMapOvr>
  <p:transition xmlns:p14="http://schemas.microsoft.com/office/powerpoint/2010/mai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 xmlns:a16="http://schemas.microsoft.com/office/drawing/2014/main" id="{DA9115DC-3C22-415C-8D48-812B6D4DA0CA}"/>
              </a:ext>
            </a:extLst>
          </p:cNvPr>
          <p:cNvSpPr>
            <a:spLocks noGrp="1" noChangeArrowheads="1"/>
          </p:cNvSpPr>
          <p:nvPr>
            <p:ph type="title"/>
          </p:nvPr>
        </p:nvSpPr>
        <p:spPr>
          <a:xfrm>
            <a:off x="1511300" y="493395"/>
            <a:ext cx="5937755" cy="1188720"/>
          </a:xfrm>
        </p:spPr>
        <p:txBody>
          <a:bodyPr/>
          <a:lstStyle/>
          <a:p>
            <a:r>
              <a:rPr lang="en-US" altLang="en-US" dirty="0"/>
              <a:t>Indications During After Takeoff Climb</a:t>
            </a:r>
          </a:p>
        </p:txBody>
      </p:sp>
      <p:sp>
        <p:nvSpPr>
          <p:cNvPr id="28675" name="Slide Number Placeholder 4">
            <a:extLst>
              <a:ext uri="{FF2B5EF4-FFF2-40B4-BE49-F238E27FC236}">
                <a16:creationId xmlns="" xmlns:a16="http://schemas.microsoft.com/office/drawing/2014/main" id="{4966222B-3327-4343-8278-2917EACF22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3505CA7-E719-4689-A994-D1F584DC3D99}" type="slidenum">
              <a:rPr lang="en-US" altLang="en-US" sz="1500">
                <a:latin typeface="Times New Roman" panose="02020603050405020304" pitchFamily="18" charset="0"/>
              </a:rPr>
              <a:pPr fontAlgn="base">
                <a:spcBef>
                  <a:spcPct val="0"/>
                </a:spcBef>
                <a:spcAft>
                  <a:spcPct val="0"/>
                </a:spcAft>
              </a:pPr>
              <a:t>21</a:t>
            </a:fld>
            <a:endParaRPr lang="en-US" altLang="en-US" sz="1500" dirty="0">
              <a:latin typeface="Times New Roman" panose="02020603050405020304" pitchFamily="18" charset="0"/>
            </a:endParaRPr>
          </a:p>
        </p:txBody>
      </p:sp>
      <p:sp>
        <p:nvSpPr>
          <p:cNvPr id="28676" name="Rectangle 3">
            <a:extLst>
              <a:ext uri="{FF2B5EF4-FFF2-40B4-BE49-F238E27FC236}">
                <a16:creationId xmlns="" xmlns:a16="http://schemas.microsoft.com/office/drawing/2014/main" id="{A8308E3E-6C7E-49E7-B756-32BEEAAF15C2}"/>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677" name="Text Box 4">
            <a:extLst>
              <a:ext uri="{FF2B5EF4-FFF2-40B4-BE49-F238E27FC236}">
                <a16:creationId xmlns="" xmlns:a16="http://schemas.microsoft.com/office/drawing/2014/main" id="{9EDFEED4-2576-41B5-A0BE-06DC32C8BC3A}"/>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8678" name="Text Box 5">
            <a:extLst>
              <a:ext uri="{FF2B5EF4-FFF2-40B4-BE49-F238E27FC236}">
                <a16:creationId xmlns="" xmlns:a16="http://schemas.microsoft.com/office/drawing/2014/main" id="{FCD8CA6E-413D-4C1B-8ED9-1356128E4FF1}"/>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8679" name="Text Box 6">
            <a:extLst>
              <a:ext uri="{FF2B5EF4-FFF2-40B4-BE49-F238E27FC236}">
                <a16:creationId xmlns="" xmlns:a16="http://schemas.microsoft.com/office/drawing/2014/main" id="{CE4290E0-AF85-4A09-832D-E9BE440FF076}"/>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8680" name="Text Box 7">
            <a:extLst>
              <a:ext uri="{FF2B5EF4-FFF2-40B4-BE49-F238E27FC236}">
                <a16:creationId xmlns="" xmlns:a16="http://schemas.microsoft.com/office/drawing/2014/main" id="{FB3F5E89-526C-4A96-90BB-075940EBDAFB}"/>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8681" name="Text Box 8">
            <a:extLst>
              <a:ext uri="{FF2B5EF4-FFF2-40B4-BE49-F238E27FC236}">
                <a16:creationId xmlns="" xmlns:a16="http://schemas.microsoft.com/office/drawing/2014/main" id="{33D8DA0D-2CF9-456C-91ED-601BC7CAEF91}"/>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8682" name="Text Box 9">
            <a:extLst>
              <a:ext uri="{FF2B5EF4-FFF2-40B4-BE49-F238E27FC236}">
                <a16:creationId xmlns="" xmlns:a16="http://schemas.microsoft.com/office/drawing/2014/main" id="{80118050-6EBF-4FC5-ADDE-EE5061DAD361}"/>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8683" name="Text Box 10">
            <a:extLst>
              <a:ext uri="{FF2B5EF4-FFF2-40B4-BE49-F238E27FC236}">
                <a16:creationId xmlns="" xmlns:a16="http://schemas.microsoft.com/office/drawing/2014/main" id="{C5BC8DEB-2394-449E-91C8-202026A77993}"/>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8684" name="Text Box 11">
            <a:extLst>
              <a:ext uri="{FF2B5EF4-FFF2-40B4-BE49-F238E27FC236}">
                <a16:creationId xmlns="" xmlns:a16="http://schemas.microsoft.com/office/drawing/2014/main" id="{CD2CCE95-E8BA-4CC5-AD56-AC58567B6420}"/>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8685" name="Text Box 12">
            <a:extLst>
              <a:ext uri="{FF2B5EF4-FFF2-40B4-BE49-F238E27FC236}">
                <a16:creationId xmlns="" xmlns:a16="http://schemas.microsoft.com/office/drawing/2014/main" id="{CA309C5B-A083-4C2C-8C99-DE89693BE811}"/>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8686" name="Text Box 13">
            <a:extLst>
              <a:ext uri="{FF2B5EF4-FFF2-40B4-BE49-F238E27FC236}">
                <a16:creationId xmlns="" xmlns:a16="http://schemas.microsoft.com/office/drawing/2014/main" id="{F9AC2A1E-CCB2-4BD1-8E9E-3EC5338C311E}"/>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8687" name="Text Box 14">
            <a:extLst>
              <a:ext uri="{FF2B5EF4-FFF2-40B4-BE49-F238E27FC236}">
                <a16:creationId xmlns="" xmlns:a16="http://schemas.microsoft.com/office/drawing/2014/main" id="{6B56AAD2-107C-44B7-841C-958606A6C5A6}"/>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8688" name="Text Box 15">
            <a:extLst>
              <a:ext uri="{FF2B5EF4-FFF2-40B4-BE49-F238E27FC236}">
                <a16:creationId xmlns="" xmlns:a16="http://schemas.microsoft.com/office/drawing/2014/main" id="{0C210072-E412-4887-99CD-11C055D4E06A}"/>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8689" name="Text Box 16">
            <a:extLst>
              <a:ext uri="{FF2B5EF4-FFF2-40B4-BE49-F238E27FC236}">
                <a16:creationId xmlns="" xmlns:a16="http://schemas.microsoft.com/office/drawing/2014/main" id="{2094E7EE-B39A-4FFD-8928-8A3566D3B574}"/>
              </a:ext>
            </a:extLst>
          </p:cNvPr>
          <p:cNvSpPr txBox="1">
            <a:spLocks noChangeArrowheads="1"/>
          </p:cNvSpPr>
          <p:nvPr/>
        </p:nvSpPr>
        <p:spPr bwMode="auto">
          <a:xfrm>
            <a:off x="1700213" y="2381250"/>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ROL</a:t>
            </a:r>
          </a:p>
        </p:txBody>
      </p:sp>
      <p:sp>
        <p:nvSpPr>
          <p:cNvPr id="28690" name="Text Box 17">
            <a:extLst>
              <a:ext uri="{FF2B5EF4-FFF2-40B4-BE49-F238E27FC236}">
                <a16:creationId xmlns="" xmlns:a16="http://schemas.microsoft.com/office/drawing/2014/main" id="{4536F71B-A7DE-4AA8-B5AA-DFF62057997B}"/>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8691" name="Text Box 18">
            <a:extLst>
              <a:ext uri="{FF2B5EF4-FFF2-40B4-BE49-F238E27FC236}">
                <a16:creationId xmlns="" xmlns:a16="http://schemas.microsoft.com/office/drawing/2014/main" id="{FBF0EF95-F881-49DD-A706-FD40F29F55AA}"/>
              </a:ext>
            </a:extLst>
          </p:cNvPr>
          <p:cNvSpPr txBox="1">
            <a:spLocks noChangeArrowheads="1"/>
          </p:cNvSpPr>
          <p:nvPr/>
        </p:nvSpPr>
        <p:spPr bwMode="auto">
          <a:xfrm>
            <a:off x="3343275" y="2363788"/>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28692" name="Text Box 19">
            <a:extLst>
              <a:ext uri="{FF2B5EF4-FFF2-40B4-BE49-F238E27FC236}">
                <a16:creationId xmlns="" xmlns:a16="http://schemas.microsoft.com/office/drawing/2014/main" id="{383E4941-8543-49B3-980D-71FF6B4D57C5}"/>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8693" name="Text Box 20">
            <a:extLst>
              <a:ext uri="{FF2B5EF4-FFF2-40B4-BE49-F238E27FC236}">
                <a16:creationId xmlns="" xmlns:a16="http://schemas.microsoft.com/office/drawing/2014/main" id="{0707A765-F3DD-4162-983F-EE62E2413D6C}"/>
              </a:ext>
            </a:extLst>
          </p:cNvPr>
          <p:cNvSpPr txBox="1">
            <a:spLocks noChangeArrowheads="1"/>
          </p:cNvSpPr>
          <p:nvPr/>
        </p:nvSpPr>
        <p:spPr bwMode="auto">
          <a:xfrm>
            <a:off x="4818063" y="2327275"/>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28694" name="Oval 21">
            <a:extLst>
              <a:ext uri="{FF2B5EF4-FFF2-40B4-BE49-F238E27FC236}">
                <a16:creationId xmlns="" xmlns:a16="http://schemas.microsoft.com/office/drawing/2014/main" id="{CD5807B3-6714-482C-8ADF-9A1EF3A12F46}"/>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695" name="Oval 22">
            <a:extLst>
              <a:ext uri="{FF2B5EF4-FFF2-40B4-BE49-F238E27FC236}">
                <a16:creationId xmlns="" xmlns:a16="http://schemas.microsoft.com/office/drawing/2014/main" id="{413153ED-6923-4A6C-B80B-283F8C8495E7}"/>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696" name="Text Box 23">
            <a:extLst>
              <a:ext uri="{FF2B5EF4-FFF2-40B4-BE49-F238E27FC236}">
                <a16:creationId xmlns="" xmlns:a16="http://schemas.microsoft.com/office/drawing/2014/main" id="{B77EF8C4-E99B-4399-A9FF-3705EFCAC9D2}"/>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8697" name="Text Box 24">
            <a:extLst>
              <a:ext uri="{FF2B5EF4-FFF2-40B4-BE49-F238E27FC236}">
                <a16:creationId xmlns="" xmlns:a16="http://schemas.microsoft.com/office/drawing/2014/main" id="{0D145C4E-CFB5-47DE-8D8E-3BB6CAE72542}"/>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8698" name="Rectangle 25">
            <a:extLst>
              <a:ext uri="{FF2B5EF4-FFF2-40B4-BE49-F238E27FC236}">
                <a16:creationId xmlns="" xmlns:a16="http://schemas.microsoft.com/office/drawing/2014/main" id="{FE11ACF3-0406-41DA-AD76-03141E445262}"/>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699" name="Rectangle 26">
            <a:extLst>
              <a:ext uri="{FF2B5EF4-FFF2-40B4-BE49-F238E27FC236}">
                <a16:creationId xmlns="" xmlns:a16="http://schemas.microsoft.com/office/drawing/2014/main" id="{1E75C489-C6E2-4291-AF98-670935E6063C}"/>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0" name="Rectangle 27">
            <a:extLst>
              <a:ext uri="{FF2B5EF4-FFF2-40B4-BE49-F238E27FC236}">
                <a16:creationId xmlns="" xmlns:a16="http://schemas.microsoft.com/office/drawing/2014/main" id="{1C248354-5E85-4BBA-9D8F-BEC26C5B4C75}"/>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1" name="Rectangle 28">
            <a:extLst>
              <a:ext uri="{FF2B5EF4-FFF2-40B4-BE49-F238E27FC236}">
                <a16:creationId xmlns="" xmlns:a16="http://schemas.microsoft.com/office/drawing/2014/main" id="{66860C2B-4E61-43EE-AFAF-668D00D8155A}"/>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2" name="Rectangle 29">
            <a:extLst>
              <a:ext uri="{FF2B5EF4-FFF2-40B4-BE49-F238E27FC236}">
                <a16:creationId xmlns="" xmlns:a16="http://schemas.microsoft.com/office/drawing/2014/main" id="{93583BD0-31ED-4AF4-BFF3-21EA6C78770E}"/>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3" name="Rectangle 30">
            <a:extLst>
              <a:ext uri="{FF2B5EF4-FFF2-40B4-BE49-F238E27FC236}">
                <a16:creationId xmlns="" xmlns:a16="http://schemas.microsoft.com/office/drawing/2014/main" id="{7497BCE5-F1F3-406F-8632-D1163161343E}"/>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4" name="Rectangle 31">
            <a:extLst>
              <a:ext uri="{FF2B5EF4-FFF2-40B4-BE49-F238E27FC236}">
                <a16:creationId xmlns="" xmlns:a16="http://schemas.microsoft.com/office/drawing/2014/main" id="{5FA1ED09-0FFF-4417-BAD7-F037E2943BE0}"/>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5" name="Rectangle 32">
            <a:extLst>
              <a:ext uri="{FF2B5EF4-FFF2-40B4-BE49-F238E27FC236}">
                <a16:creationId xmlns="" xmlns:a16="http://schemas.microsoft.com/office/drawing/2014/main" id="{EA573336-F313-45AC-8BA3-0B2FDA3D982C}"/>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6" name="Rectangle 33">
            <a:extLst>
              <a:ext uri="{FF2B5EF4-FFF2-40B4-BE49-F238E27FC236}">
                <a16:creationId xmlns="" xmlns:a16="http://schemas.microsoft.com/office/drawing/2014/main" id="{E3B5D50C-B0BF-4D98-A7B3-0025EF5330AB}"/>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7" name="Rectangle 34">
            <a:extLst>
              <a:ext uri="{FF2B5EF4-FFF2-40B4-BE49-F238E27FC236}">
                <a16:creationId xmlns="" xmlns:a16="http://schemas.microsoft.com/office/drawing/2014/main" id="{6BD07040-5BAA-4A36-8798-166948B08B21}"/>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8" name="Rectangle 35">
            <a:extLst>
              <a:ext uri="{FF2B5EF4-FFF2-40B4-BE49-F238E27FC236}">
                <a16:creationId xmlns="" xmlns:a16="http://schemas.microsoft.com/office/drawing/2014/main" id="{3593C3F1-0B09-4BF4-9784-2F5C22A18CFF}"/>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09" name="Rectangle 36">
            <a:extLst>
              <a:ext uri="{FF2B5EF4-FFF2-40B4-BE49-F238E27FC236}">
                <a16:creationId xmlns="" xmlns:a16="http://schemas.microsoft.com/office/drawing/2014/main" id="{D2BC74DC-20B6-4426-8863-B0E8558C9FD2}"/>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0" name="Rectangle 37">
            <a:extLst>
              <a:ext uri="{FF2B5EF4-FFF2-40B4-BE49-F238E27FC236}">
                <a16:creationId xmlns="" xmlns:a16="http://schemas.microsoft.com/office/drawing/2014/main" id="{2B123626-997D-4C31-8B11-DC52FA96AECA}"/>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1" name="Oval 38">
            <a:extLst>
              <a:ext uri="{FF2B5EF4-FFF2-40B4-BE49-F238E27FC236}">
                <a16:creationId xmlns="" xmlns:a16="http://schemas.microsoft.com/office/drawing/2014/main" id="{BB7E28AB-07E1-4A2D-8D9C-0BF82986CF2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2" name="AutoShape 39">
            <a:extLst>
              <a:ext uri="{FF2B5EF4-FFF2-40B4-BE49-F238E27FC236}">
                <a16:creationId xmlns="" xmlns:a16="http://schemas.microsoft.com/office/drawing/2014/main" id="{972328DD-F281-434E-A20D-475776CCAD1B}"/>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3" name="AutoShape 40">
            <a:extLst>
              <a:ext uri="{FF2B5EF4-FFF2-40B4-BE49-F238E27FC236}">
                <a16:creationId xmlns="" xmlns:a16="http://schemas.microsoft.com/office/drawing/2014/main" id="{9BACA101-5590-4BA7-BE6C-CDF7B17BEB69}"/>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8714" name="Text Box 41">
            <a:extLst>
              <a:ext uri="{FF2B5EF4-FFF2-40B4-BE49-F238E27FC236}">
                <a16:creationId xmlns="" xmlns:a16="http://schemas.microsoft.com/office/drawing/2014/main" id="{28388431-C0A7-4E83-A30C-12646B17D703}"/>
              </a:ext>
            </a:extLst>
          </p:cNvPr>
          <p:cNvSpPr txBox="1">
            <a:spLocks noChangeArrowheads="1"/>
          </p:cNvSpPr>
          <p:nvPr/>
        </p:nvSpPr>
        <p:spPr bwMode="auto">
          <a:xfrm>
            <a:off x="469900" y="4522788"/>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28715" name="Rectangle 44">
            <a:extLst>
              <a:ext uri="{FF2B5EF4-FFF2-40B4-BE49-F238E27FC236}">
                <a16:creationId xmlns="" xmlns:a16="http://schemas.microsoft.com/office/drawing/2014/main" id="{AC227ECD-A6B7-4662-ADF8-DF93A3031F51}"/>
              </a:ext>
            </a:extLst>
          </p:cNvPr>
          <p:cNvSpPr>
            <a:spLocks noChangeArrowheads="1"/>
          </p:cNvSpPr>
          <p:nvPr/>
        </p:nvSpPr>
        <p:spPr bwMode="auto">
          <a:xfrm rot="15376">
            <a:off x="6850063" y="47625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400" dirty="0">
              <a:latin typeface="Arial" panose="020B0604020202020204" pitchFamily="34" charset="0"/>
            </a:endParaRPr>
          </a:p>
        </p:txBody>
      </p:sp>
      <p:sp>
        <p:nvSpPr>
          <p:cNvPr id="28716" name="AutoShape 48">
            <a:extLst>
              <a:ext uri="{FF2B5EF4-FFF2-40B4-BE49-F238E27FC236}">
                <a16:creationId xmlns="" xmlns:a16="http://schemas.microsoft.com/office/drawing/2014/main" id="{7B8FAC6C-145D-4FE5-9E48-EE8E5FCE31D9}"/>
              </a:ext>
            </a:extLst>
          </p:cNvPr>
          <p:cNvSpPr>
            <a:spLocks noChangeArrowheads="1"/>
          </p:cNvSpPr>
          <p:nvPr/>
        </p:nvSpPr>
        <p:spPr bwMode="auto">
          <a:xfrm>
            <a:off x="249238" y="4538663"/>
            <a:ext cx="2725737" cy="925512"/>
          </a:xfrm>
          <a:prstGeom prst="wedgeRectCallout">
            <a:avLst>
              <a:gd name="adj1" fmla="val -26528"/>
              <a:gd name="adj2" fmla="val -101972"/>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717" name="Text Box 49">
            <a:extLst>
              <a:ext uri="{FF2B5EF4-FFF2-40B4-BE49-F238E27FC236}">
                <a16:creationId xmlns="" xmlns:a16="http://schemas.microsoft.com/office/drawing/2014/main" id="{EA8238DC-09AC-477E-ADBA-F7B78502B763}"/>
              </a:ext>
            </a:extLst>
          </p:cNvPr>
          <p:cNvSpPr txBox="1">
            <a:spLocks noChangeArrowheads="1"/>
          </p:cNvSpPr>
          <p:nvPr/>
        </p:nvSpPr>
        <p:spPr bwMode="auto">
          <a:xfrm>
            <a:off x="357188" y="4603750"/>
            <a:ext cx="25796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AP button</a:t>
            </a:r>
          </a:p>
          <a:p>
            <a:pPr eaLnBrk="1" hangingPunct="1"/>
            <a:r>
              <a:rPr lang="en-US" altLang="en-US" sz="2200" dirty="0">
                <a:latin typeface="Arial" panose="020B0604020202020204" pitchFamily="34" charset="0"/>
              </a:rPr>
              <a:t> to turn on autopilot</a:t>
            </a:r>
          </a:p>
        </p:txBody>
      </p:sp>
      <p:sp>
        <p:nvSpPr>
          <p:cNvPr id="28718" name="AutoShape 50">
            <a:extLst>
              <a:ext uri="{FF2B5EF4-FFF2-40B4-BE49-F238E27FC236}">
                <a16:creationId xmlns="" xmlns:a16="http://schemas.microsoft.com/office/drawing/2014/main" id="{D7236D7E-086B-42C8-A643-98DCC25DABA7}"/>
              </a:ext>
            </a:extLst>
          </p:cNvPr>
          <p:cNvSpPr>
            <a:spLocks noChangeArrowheads="1"/>
          </p:cNvSpPr>
          <p:nvPr/>
        </p:nvSpPr>
        <p:spPr bwMode="auto">
          <a:xfrm>
            <a:off x="2779713" y="5556250"/>
            <a:ext cx="2725737" cy="925513"/>
          </a:xfrm>
          <a:prstGeom prst="wedgeRectCallout">
            <a:avLst>
              <a:gd name="adj1" fmla="val -74111"/>
              <a:gd name="adj2" fmla="val -355319"/>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719" name="Text Box 51">
            <a:extLst>
              <a:ext uri="{FF2B5EF4-FFF2-40B4-BE49-F238E27FC236}">
                <a16:creationId xmlns="" xmlns:a16="http://schemas.microsoft.com/office/drawing/2014/main" id="{46439E12-CF2C-41CA-9747-8DB0A1817CA4}"/>
              </a:ext>
            </a:extLst>
          </p:cNvPr>
          <p:cNvSpPr txBox="1">
            <a:spLocks noChangeArrowheads="1"/>
          </p:cNvSpPr>
          <p:nvPr/>
        </p:nvSpPr>
        <p:spPr bwMode="auto">
          <a:xfrm>
            <a:off x="2867025" y="5618163"/>
            <a:ext cx="2501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ROL (roll mode) or</a:t>
            </a:r>
          </a:p>
          <a:p>
            <a:pPr eaLnBrk="1" hangingPunct="1"/>
            <a:r>
              <a:rPr lang="en-US" altLang="en-US" sz="2200" dirty="0">
                <a:latin typeface="Arial" panose="020B0604020202020204" pitchFamily="34" charset="0"/>
              </a:rPr>
              <a:t>wing level mode </a:t>
            </a:r>
          </a:p>
        </p:txBody>
      </p:sp>
      <p:sp>
        <p:nvSpPr>
          <p:cNvPr id="28720" name="AutoShape 54">
            <a:extLst>
              <a:ext uri="{FF2B5EF4-FFF2-40B4-BE49-F238E27FC236}">
                <a16:creationId xmlns="" xmlns:a16="http://schemas.microsoft.com/office/drawing/2014/main" id="{89879867-7108-4AC7-B85A-EAAB6CF604CE}"/>
              </a:ext>
            </a:extLst>
          </p:cNvPr>
          <p:cNvSpPr>
            <a:spLocks noChangeArrowheads="1"/>
          </p:cNvSpPr>
          <p:nvPr/>
        </p:nvSpPr>
        <p:spPr bwMode="auto">
          <a:xfrm>
            <a:off x="6218238" y="5651500"/>
            <a:ext cx="2543175" cy="998538"/>
          </a:xfrm>
          <a:prstGeom prst="wedgeRectCallout">
            <a:avLst>
              <a:gd name="adj1" fmla="val -77218"/>
              <a:gd name="adj2" fmla="val -347935"/>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721" name="AutoShape 52">
            <a:extLst>
              <a:ext uri="{FF2B5EF4-FFF2-40B4-BE49-F238E27FC236}">
                <a16:creationId xmlns="" xmlns:a16="http://schemas.microsoft.com/office/drawing/2014/main" id="{C4259676-14A0-4089-9646-62B0709F1D69}"/>
              </a:ext>
            </a:extLst>
          </p:cNvPr>
          <p:cNvSpPr>
            <a:spLocks noChangeArrowheads="1"/>
          </p:cNvSpPr>
          <p:nvPr/>
        </p:nvSpPr>
        <p:spPr bwMode="auto">
          <a:xfrm>
            <a:off x="3776663" y="4451350"/>
            <a:ext cx="3340100" cy="1009650"/>
          </a:xfrm>
          <a:prstGeom prst="wedgeRectCallout">
            <a:avLst>
              <a:gd name="adj1" fmla="val -53708"/>
              <a:gd name="adj2" fmla="val -227356"/>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722" name="Text Box 55">
            <a:extLst>
              <a:ext uri="{FF2B5EF4-FFF2-40B4-BE49-F238E27FC236}">
                <a16:creationId xmlns="" xmlns:a16="http://schemas.microsoft.com/office/drawing/2014/main" id="{F9B73DB4-C685-4022-8FBB-B59B061BAE31}"/>
              </a:ext>
            </a:extLst>
          </p:cNvPr>
          <p:cNvSpPr txBox="1">
            <a:spLocks noChangeArrowheads="1"/>
          </p:cNvSpPr>
          <p:nvPr/>
        </p:nvSpPr>
        <p:spPr bwMode="auto">
          <a:xfrm>
            <a:off x="3930650" y="4421188"/>
            <a:ext cx="31369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 (vertical speed)</a:t>
            </a:r>
          </a:p>
          <a:p>
            <a:pPr eaLnBrk="1" hangingPunct="1"/>
            <a:r>
              <a:rPr lang="en-US" altLang="en-US" sz="2200" dirty="0">
                <a:latin typeface="Arial" panose="020B0604020202020204" pitchFamily="34" charset="0"/>
              </a:rPr>
              <a:t>Captures rate of climb </a:t>
            </a:r>
          </a:p>
          <a:p>
            <a:pPr eaLnBrk="1" hangingPunct="1"/>
            <a:r>
              <a:rPr lang="en-US" altLang="en-US" sz="2200" dirty="0">
                <a:latin typeface="Arial" panose="020B0604020202020204" pitchFamily="34" charset="0"/>
              </a:rPr>
              <a:t>when AP was turned on</a:t>
            </a:r>
          </a:p>
        </p:txBody>
      </p:sp>
      <p:sp>
        <p:nvSpPr>
          <p:cNvPr id="28723" name="Text Box 56">
            <a:extLst>
              <a:ext uri="{FF2B5EF4-FFF2-40B4-BE49-F238E27FC236}">
                <a16:creationId xmlns="" xmlns:a16="http://schemas.microsoft.com/office/drawing/2014/main" id="{9980D69B-0CE9-4240-984E-FAACEA079421}"/>
              </a:ext>
            </a:extLst>
          </p:cNvPr>
          <p:cNvSpPr txBox="1">
            <a:spLocks noChangeArrowheads="1"/>
          </p:cNvSpPr>
          <p:nvPr/>
        </p:nvSpPr>
        <p:spPr bwMode="auto">
          <a:xfrm>
            <a:off x="6324600" y="5634038"/>
            <a:ext cx="240823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Altitude set in </a:t>
            </a:r>
          </a:p>
          <a:p>
            <a:pPr eaLnBrk="1" hangingPunct="1"/>
            <a:r>
              <a:rPr lang="en-US" altLang="en-US" sz="2200" dirty="0">
                <a:latin typeface="Arial" panose="020B0604020202020204" pitchFamily="34" charset="0"/>
              </a:rPr>
              <a:t>Altitude Alerter</a:t>
            </a:r>
          </a:p>
          <a:p>
            <a:pPr eaLnBrk="1" hangingPunct="1"/>
            <a:r>
              <a:rPr lang="en-US" altLang="en-US" sz="2200" dirty="0">
                <a:latin typeface="Arial" panose="020B0604020202020204" pitchFamily="34" charset="0"/>
              </a:rPr>
              <a:t>(Level off altitude)</a:t>
            </a:r>
          </a:p>
        </p:txBody>
      </p:sp>
    </p:spTree>
  </p:cSld>
  <p:clrMapOvr>
    <a:masterClrMapping/>
  </p:clrMapOvr>
  <p:transition xmlns:p14="http://schemas.microsoft.com/office/powerpoint/2010/main">
    <p:wipe dir="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 xmlns:a16="http://schemas.microsoft.com/office/drawing/2014/main" id="{584C730E-329F-4E6C-B560-0D9E75947C0D}"/>
              </a:ext>
            </a:extLst>
          </p:cNvPr>
          <p:cNvSpPr>
            <a:spLocks noGrp="1" noChangeArrowheads="1"/>
          </p:cNvSpPr>
          <p:nvPr>
            <p:ph type="title"/>
          </p:nvPr>
        </p:nvSpPr>
        <p:spPr>
          <a:xfrm>
            <a:off x="1480464" y="326550"/>
            <a:ext cx="5937755" cy="1188720"/>
          </a:xfrm>
        </p:spPr>
        <p:txBody>
          <a:bodyPr/>
          <a:lstStyle/>
          <a:p>
            <a:r>
              <a:rPr lang="en-US" altLang="en-US" dirty="0"/>
              <a:t>Indications During After Takeoff Climb</a:t>
            </a:r>
          </a:p>
        </p:txBody>
      </p:sp>
      <p:sp>
        <p:nvSpPr>
          <p:cNvPr id="29699" name="Slide Number Placeholder 4">
            <a:extLst>
              <a:ext uri="{FF2B5EF4-FFF2-40B4-BE49-F238E27FC236}">
                <a16:creationId xmlns="" xmlns:a16="http://schemas.microsoft.com/office/drawing/2014/main" id="{5204E05D-F4E4-40D0-A759-62B73E6A90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15941F-E547-4E50-94AA-68BDC71298FA}" type="slidenum">
              <a:rPr lang="en-US" altLang="en-US" sz="1500">
                <a:latin typeface="Times New Roman" panose="02020603050405020304" pitchFamily="18" charset="0"/>
              </a:rPr>
              <a:pPr fontAlgn="base">
                <a:spcBef>
                  <a:spcPct val="0"/>
                </a:spcBef>
                <a:spcAft>
                  <a:spcPct val="0"/>
                </a:spcAft>
              </a:pPr>
              <a:t>22</a:t>
            </a:fld>
            <a:endParaRPr lang="en-US" altLang="en-US" sz="1500" dirty="0">
              <a:latin typeface="Times New Roman" panose="02020603050405020304" pitchFamily="18" charset="0"/>
            </a:endParaRPr>
          </a:p>
        </p:txBody>
      </p:sp>
      <p:sp>
        <p:nvSpPr>
          <p:cNvPr id="29700" name="Rectangle 3">
            <a:extLst>
              <a:ext uri="{FF2B5EF4-FFF2-40B4-BE49-F238E27FC236}">
                <a16:creationId xmlns="" xmlns:a16="http://schemas.microsoft.com/office/drawing/2014/main" id="{235FFDA7-96AC-403C-846F-EAE13D5AA789}"/>
              </a:ext>
            </a:extLst>
          </p:cNvPr>
          <p:cNvSpPr>
            <a:spLocks noChangeArrowheads="1"/>
          </p:cNvSpPr>
          <p:nvPr/>
        </p:nvSpPr>
        <p:spPr bwMode="auto">
          <a:xfrm>
            <a:off x="519113" y="3317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01" name="Text Box 4">
            <a:extLst>
              <a:ext uri="{FF2B5EF4-FFF2-40B4-BE49-F238E27FC236}">
                <a16:creationId xmlns="" xmlns:a16="http://schemas.microsoft.com/office/drawing/2014/main" id="{D034F184-4AD7-4A06-B8E1-4C3869D524D7}"/>
              </a:ext>
            </a:extLst>
          </p:cNvPr>
          <p:cNvSpPr txBox="1">
            <a:spLocks noChangeArrowheads="1"/>
          </p:cNvSpPr>
          <p:nvPr/>
        </p:nvSpPr>
        <p:spPr bwMode="auto">
          <a:xfrm>
            <a:off x="7299325" y="3457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29702" name="Text Box 5">
            <a:extLst>
              <a:ext uri="{FF2B5EF4-FFF2-40B4-BE49-F238E27FC236}">
                <a16:creationId xmlns="" xmlns:a16="http://schemas.microsoft.com/office/drawing/2014/main" id="{C5A0D31E-52B7-48A9-8DE4-A81C4EDEE7A5}"/>
              </a:ext>
            </a:extLst>
          </p:cNvPr>
          <p:cNvSpPr txBox="1">
            <a:spLocks noChangeArrowheads="1"/>
          </p:cNvSpPr>
          <p:nvPr/>
        </p:nvSpPr>
        <p:spPr bwMode="auto">
          <a:xfrm>
            <a:off x="6432550" y="3455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29703" name="Text Box 6">
            <a:extLst>
              <a:ext uri="{FF2B5EF4-FFF2-40B4-BE49-F238E27FC236}">
                <a16:creationId xmlns="" xmlns:a16="http://schemas.microsoft.com/office/drawing/2014/main" id="{D12AB25B-FF04-4221-B87F-F33F0FE4C708}"/>
              </a:ext>
            </a:extLst>
          </p:cNvPr>
          <p:cNvSpPr txBox="1">
            <a:spLocks noChangeArrowheads="1"/>
          </p:cNvSpPr>
          <p:nvPr/>
        </p:nvSpPr>
        <p:spPr bwMode="auto">
          <a:xfrm>
            <a:off x="6191250" y="4040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29704" name="Text Box 7">
            <a:extLst>
              <a:ext uri="{FF2B5EF4-FFF2-40B4-BE49-F238E27FC236}">
                <a16:creationId xmlns="" xmlns:a16="http://schemas.microsoft.com/office/drawing/2014/main" id="{68A2B157-2CF6-425C-9C98-F8648E43DFDD}"/>
              </a:ext>
            </a:extLst>
          </p:cNvPr>
          <p:cNvSpPr txBox="1">
            <a:spLocks noChangeArrowheads="1"/>
          </p:cNvSpPr>
          <p:nvPr/>
        </p:nvSpPr>
        <p:spPr bwMode="auto">
          <a:xfrm>
            <a:off x="6213475" y="4740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29705" name="Text Box 8">
            <a:extLst>
              <a:ext uri="{FF2B5EF4-FFF2-40B4-BE49-F238E27FC236}">
                <a16:creationId xmlns="" xmlns:a16="http://schemas.microsoft.com/office/drawing/2014/main" id="{CA5DE1A3-ED2C-4845-95C5-991AAB00FC87}"/>
              </a:ext>
            </a:extLst>
          </p:cNvPr>
          <p:cNvSpPr txBox="1">
            <a:spLocks noChangeArrowheads="1"/>
          </p:cNvSpPr>
          <p:nvPr/>
        </p:nvSpPr>
        <p:spPr bwMode="auto">
          <a:xfrm>
            <a:off x="649288" y="4816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29706" name="Text Box 9">
            <a:extLst>
              <a:ext uri="{FF2B5EF4-FFF2-40B4-BE49-F238E27FC236}">
                <a16:creationId xmlns="" xmlns:a16="http://schemas.microsoft.com/office/drawing/2014/main" id="{B8828277-686D-4E73-8E46-F0A5443D8F5D}"/>
              </a:ext>
            </a:extLst>
          </p:cNvPr>
          <p:cNvSpPr txBox="1">
            <a:spLocks noChangeArrowheads="1"/>
          </p:cNvSpPr>
          <p:nvPr/>
        </p:nvSpPr>
        <p:spPr bwMode="auto">
          <a:xfrm>
            <a:off x="1457325" y="4843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29707" name="Text Box 10">
            <a:extLst>
              <a:ext uri="{FF2B5EF4-FFF2-40B4-BE49-F238E27FC236}">
                <a16:creationId xmlns="" xmlns:a16="http://schemas.microsoft.com/office/drawing/2014/main" id="{698BB0E4-0F0B-4961-869F-DA04E730AAE0}"/>
              </a:ext>
            </a:extLst>
          </p:cNvPr>
          <p:cNvSpPr txBox="1">
            <a:spLocks noChangeArrowheads="1"/>
          </p:cNvSpPr>
          <p:nvPr/>
        </p:nvSpPr>
        <p:spPr bwMode="auto">
          <a:xfrm>
            <a:off x="2416175" y="4856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29708" name="Text Box 11">
            <a:extLst>
              <a:ext uri="{FF2B5EF4-FFF2-40B4-BE49-F238E27FC236}">
                <a16:creationId xmlns="" xmlns:a16="http://schemas.microsoft.com/office/drawing/2014/main" id="{D83489D5-E9FA-43D1-A469-952EEA537D3F}"/>
              </a:ext>
            </a:extLst>
          </p:cNvPr>
          <p:cNvSpPr txBox="1">
            <a:spLocks noChangeArrowheads="1"/>
          </p:cNvSpPr>
          <p:nvPr/>
        </p:nvSpPr>
        <p:spPr bwMode="auto">
          <a:xfrm>
            <a:off x="3375025" y="4843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9709" name="Text Box 12">
            <a:extLst>
              <a:ext uri="{FF2B5EF4-FFF2-40B4-BE49-F238E27FC236}">
                <a16:creationId xmlns="" xmlns:a16="http://schemas.microsoft.com/office/drawing/2014/main" id="{52E03076-E1F9-4D53-8A92-1E6DC79D14A5}"/>
              </a:ext>
            </a:extLst>
          </p:cNvPr>
          <p:cNvSpPr txBox="1">
            <a:spLocks noChangeArrowheads="1"/>
          </p:cNvSpPr>
          <p:nvPr/>
        </p:nvSpPr>
        <p:spPr bwMode="auto">
          <a:xfrm>
            <a:off x="4349750" y="4830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29710" name="Text Box 13">
            <a:extLst>
              <a:ext uri="{FF2B5EF4-FFF2-40B4-BE49-F238E27FC236}">
                <a16:creationId xmlns="" xmlns:a16="http://schemas.microsoft.com/office/drawing/2014/main" id="{9E0D7A58-3222-45DB-9F71-A66811161354}"/>
              </a:ext>
            </a:extLst>
          </p:cNvPr>
          <p:cNvSpPr txBox="1">
            <a:spLocks noChangeArrowheads="1"/>
          </p:cNvSpPr>
          <p:nvPr/>
        </p:nvSpPr>
        <p:spPr bwMode="auto">
          <a:xfrm>
            <a:off x="5327650" y="4816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9711" name="Text Box 14">
            <a:extLst>
              <a:ext uri="{FF2B5EF4-FFF2-40B4-BE49-F238E27FC236}">
                <a16:creationId xmlns="" xmlns:a16="http://schemas.microsoft.com/office/drawing/2014/main" id="{ED0307D5-757A-4B93-B06A-1F0A9D634880}"/>
              </a:ext>
            </a:extLst>
          </p:cNvPr>
          <p:cNvSpPr txBox="1">
            <a:spLocks noChangeArrowheads="1"/>
          </p:cNvSpPr>
          <p:nvPr/>
        </p:nvSpPr>
        <p:spPr bwMode="auto">
          <a:xfrm>
            <a:off x="685800" y="4260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9712" name="Text Box 15">
            <a:extLst>
              <a:ext uri="{FF2B5EF4-FFF2-40B4-BE49-F238E27FC236}">
                <a16:creationId xmlns="" xmlns:a16="http://schemas.microsoft.com/office/drawing/2014/main" id="{85953F09-3532-4A3A-A754-5D30E6D4942C}"/>
              </a:ext>
            </a:extLst>
          </p:cNvPr>
          <p:cNvSpPr txBox="1">
            <a:spLocks noChangeArrowheads="1"/>
          </p:cNvSpPr>
          <p:nvPr/>
        </p:nvSpPr>
        <p:spPr bwMode="auto">
          <a:xfrm>
            <a:off x="1079500" y="4271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9713" name="Text Box 16">
            <a:extLst>
              <a:ext uri="{FF2B5EF4-FFF2-40B4-BE49-F238E27FC236}">
                <a16:creationId xmlns="" xmlns:a16="http://schemas.microsoft.com/office/drawing/2014/main" id="{2F625648-8253-46AB-8C72-A5DE813EBBBA}"/>
              </a:ext>
            </a:extLst>
          </p:cNvPr>
          <p:cNvSpPr txBox="1">
            <a:spLocks noChangeArrowheads="1"/>
          </p:cNvSpPr>
          <p:nvPr/>
        </p:nvSpPr>
        <p:spPr bwMode="auto">
          <a:xfrm>
            <a:off x="1700213" y="3524250"/>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ROL</a:t>
            </a:r>
          </a:p>
        </p:txBody>
      </p:sp>
      <p:sp>
        <p:nvSpPr>
          <p:cNvPr id="29714" name="Text Box 17">
            <a:extLst>
              <a:ext uri="{FF2B5EF4-FFF2-40B4-BE49-F238E27FC236}">
                <a16:creationId xmlns="" xmlns:a16="http://schemas.microsoft.com/office/drawing/2014/main" id="{79C91C64-CBF2-412C-AE52-D8F8F20E9F04}"/>
              </a:ext>
            </a:extLst>
          </p:cNvPr>
          <p:cNvSpPr txBox="1">
            <a:spLocks noChangeArrowheads="1"/>
          </p:cNvSpPr>
          <p:nvPr/>
        </p:nvSpPr>
        <p:spPr bwMode="auto">
          <a:xfrm>
            <a:off x="2625725" y="3522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9715" name="Text Box 18">
            <a:extLst>
              <a:ext uri="{FF2B5EF4-FFF2-40B4-BE49-F238E27FC236}">
                <a16:creationId xmlns="" xmlns:a16="http://schemas.microsoft.com/office/drawing/2014/main" id="{8F616F51-5CA2-4BDE-A7BB-21AF54C70059}"/>
              </a:ext>
            </a:extLst>
          </p:cNvPr>
          <p:cNvSpPr txBox="1">
            <a:spLocks noChangeArrowheads="1"/>
          </p:cNvSpPr>
          <p:nvPr/>
        </p:nvSpPr>
        <p:spPr bwMode="auto">
          <a:xfrm>
            <a:off x="3343275" y="3506788"/>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29716" name="Text Box 19">
            <a:extLst>
              <a:ext uri="{FF2B5EF4-FFF2-40B4-BE49-F238E27FC236}">
                <a16:creationId xmlns="" xmlns:a16="http://schemas.microsoft.com/office/drawing/2014/main" id="{67492EA9-62A2-4EBB-9332-E1AD1B17A7A7}"/>
              </a:ext>
            </a:extLst>
          </p:cNvPr>
          <p:cNvSpPr txBox="1">
            <a:spLocks noChangeArrowheads="1"/>
          </p:cNvSpPr>
          <p:nvPr/>
        </p:nvSpPr>
        <p:spPr bwMode="auto">
          <a:xfrm>
            <a:off x="4159250" y="3549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9717" name="Text Box 20">
            <a:extLst>
              <a:ext uri="{FF2B5EF4-FFF2-40B4-BE49-F238E27FC236}">
                <a16:creationId xmlns="" xmlns:a16="http://schemas.microsoft.com/office/drawing/2014/main" id="{BD939CB9-36C1-4DD9-80DD-9A4ABCD7839E}"/>
              </a:ext>
            </a:extLst>
          </p:cNvPr>
          <p:cNvSpPr txBox="1">
            <a:spLocks noChangeArrowheads="1"/>
          </p:cNvSpPr>
          <p:nvPr/>
        </p:nvSpPr>
        <p:spPr bwMode="auto">
          <a:xfrm>
            <a:off x="4818063" y="3470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29718" name="Oval 21">
            <a:extLst>
              <a:ext uri="{FF2B5EF4-FFF2-40B4-BE49-F238E27FC236}">
                <a16:creationId xmlns="" xmlns:a16="http://schemas.microsoft.com/office/drawing/2014/main" id="{2A384F2A-44F6-4B9A-8933-9E6DD5B0721F}"/>
              </a:ext>
            </a:extLst>
          </p:cNvPr>
          <p:cNvSpPr>
            <a:spLocks noChangeArrowheads="1"/>
          </p:cNvSpPr>
          <p:nvPr/>
        </p:nvSpPr>
        <p:spPr bwMode="auto">
          <a:xfrm>
            <a:off x="7146925" y="4108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19" name="Oval 22">
            <a:extLst>
              <a:ext uri="{FF2B5EF4-FFF2-40B4-BE49-F238E27FC236}">
                <a16:creationId xmlns="" xmlns:a16="http://schemas.microsoft.com/office/drawing/2014/main" id="{8C9FA231-8C06-4F55-80C1-BCA5BAF86C3F}"/>
              </a:ext>
            </a:extLst>
          </p:cNvPr>
          <p:cNvSpPr>
            <a:spLocks noChangeArrowheads="1"/>
          </p:cNvSpPr>
          <p:nvPr/>
        </p:nvSpPr>
        <p:spPr bwMode="auto">
          <a:xfrm>
            <a:off x="7356475" y="4294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9720" name="Text Box 23">
            <a:extLst>
              <a:ext uri="{FF2B5EF4-FFF2-40B4-BE49-F238E27FC236}">
                <a16:creationId xmlns="" xmlns:a16="http://schemas.microsoft.com/office/drawing/2014/main" id="{75BD384C-0AFA-4615-9548-A2E02488CF8E}"/>
              </a:ext>
            </a:extLst>
          </p:cNvPr>
          <p:cNvSpPr txBox="1">
            <a:spLocks noChangeArrowheads="1"/>
          </p:cNvSpPr>
          <p:nvPr/>
        </p:nvSpPr>
        <p:spPr bwMode="auto">
          <a:xfrm>
            <a:off x="4667250" y="3903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9721" name="Text Box 24">
            <a:extLst>
              <a:ext uri="{FF2B5EF4-FFF2-40B4-BE49-F238E27FC236}">
                <a16:creationId xmlns="" xmlns:a16="http://schemas.microsoft.com/office/drawing/2014/main" id="{623D9F07-3916-4B53-8A24-420D87E88404}"/>
              </a:ext>
            </a:extLst>
          </p:cNvPr>
          <p:cNvSpPr txBox="1">
            <a:spLocks noChangeArrowheads="1"/>
          </p:cNvSpPr>
          <p:nvPr/>
        </p:nvSpPr>
        <p:spPr bwMode="auto">
          <a:xfrm>
            <a:off x="574675" y="3408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29722" name="Rectangle 25">
            <a:extLst>
              <a:ext uri="{FF2B5EF4-FFF2-40B4-BE49-F238E27FC236}">
                <a16:creationId xmlns="" xmlns:a16="http://schemas.microsoft.com/office/drawing/2014/main" id="{FD651708-6A19-40E4-BB5F-24D5B039B53F}"/>
              </a:ext>
            </a:extLst>
          </p:cNvPr>
          <p:cNvSpPr>
            <a:spLocks noChangeArrowheads="1"/>
          </p:cNvSpPr>
          <p:nvPr/>
        </p:nvSpPr>
        <p:spPr bwMode="auto">
          <a:xfrm>
            <a:off x="5299075" y="4860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3" name="Rectangle 26">
            <a:extLst>
              <a:ext uri="{FF2B5EF4-FFF2-40B4-BE49-F238E27FC236}">
                <a16:creationId xmlns="" xmlns:a16="http://schemas.microsoft.com/office/drawing/2014/main" id="{D33BCBA8-9CB9-4A38-BC19-25CA32982781}"/>
              </a:ext>
            </a:extLst>
          </p:cNvPr>
          <p:cNvSpPr>
            <a:spLocks noChangeArrowheads="1"/>
          </p:cNvSpPr>
          <p:nvPr/>
        </p:nvSpPr>
        <p:spPr bwMode="auto">
          <a:xfrm>
            <a:off x="609600" y="4879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4" name="Rectangle 27">
            <a:extLst>
              <a:ext uri="{FF2B5EF4-FFF2-40B4-BE49-F238E27FC236}">
                <a16:creationId xmlns="" xmlns:a16="http://schemas.microsoft.com/office/drawing/2014/main" id="{E33B0F0A-A2B7-4634-A7B8-E857513B696F}"/>
              </a:ext>
            </a:extLst>
          </p:cNvPr>
          <p:cNvSpPr>
            <a:spLocks noChangeArrowheads="1"/>
          </p:cNvSpPr>
          <p:nvPr/>
        </p:nvSpPr>
        <p:spPr bwMode="auto">
          <a:xfrm>
            <a:off x="1511300" y="4878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5" name="Rectangle 28">
            <a:extLst>
              <a:ext uri="{FF2B5EF4-FFF2-40B4-BE49-F238E27FC236}">
                <a16:creationId xmlns="" xmlns:a16="http://schemas.microsoft.com/office/drawing/2014/main" id="{5AA51663-D0B3-4437-BB40-0E58593DA27C}"/>
              </a:ext>
            </a:extLst>
          </p:cNvPr>
          <p:cNvSpPr>
            <a:spLocks noChangeArrowheads="1"/>
          </p:cNvSpPr>
          <p:nvPr/>
        </p:nvSpPr>
        <p:spPr bwMode="auto">
          <a:xfrm>
            <a:off x="2449513" y="4878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6" name="Rectangle 29">
            <a:extLst>
              <a:ext uri="{FF2B5EF4-FFF2-40B4-BE49-F238E27FC236}">
                <a16:creationId xmlns="" xmlns:a16="http://schemas.microsoft.com/office/drawing/2014/main" id="{5CECDE7C-1E5E-4E92-8E84-42FDC59CC1F3}"/>
              </a:ext>
            </a:extLst>
          </p:cNvPr>
          <p:cNvSpPr>
            <a:spLocks noChangeArrowheads="1"/>
          </p:cNvSpPr>
          <p:nvPr/>
        </p:nvSpPr>
        <p:spPr bwMode="auto">
          <a:xfrm>
            <a:off x="3389313" y="4879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7" name="Rectangle 30">
            <a:extLst>
              <a:ext uri="{FF2B5EF4-FFF2-40B4-BE49-F238E27FC236}">
                <a16:creationId xmlns="" xmlns:a16="http://schemas.microsoft.com/office/drawing/2014/main" id="{B371E9ED-1B56-4698-A6A1-B32D9E91A09E}"/>
              </a:ext>
            </a:extLst>
          </p:cNvPr>
          <p:cNvSpPr>
            <a:spLocks noChangeArrowheads="1"/>
          </p:cNvSpPr>
          <p:nvPr/>
        </p:nvSpPr>
        <p:spPr bwMode="auto">
          <a:xfrm>
            <a:off x="4352925" y="4878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8" name="Rectangle 31">
            <a:extLst>
              <a:ext uri="{FF2B5EF4-FFF2-40B4-BE49-F238E27FC236}">
                <a16:creationId xmlns="" xmlns:a16="http://schemas.microsoft.com/office/drawing/2014/main" id="{9CEC405B-A265-4B64-8767-EC3C518B6DAA}"/>
              </a:ext>
            </a:extLst>
          </p:cNvPr>
          <p:cNvSpPr>
            <a:spLocks noChangeArrowheads="1"/>
          </p:cNvSpPr>
          <p:nvPr/>
        </p:nvSpPr>
        <p:spPr bwMode="auto">
          <a:xfrm>
            <a:off x="6153150" y="3984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29" name="Rectangle 32">
            <a:extLst>
              <a:ext uri="{FF2B5EF4-FFF2-40B4-BE49-F238E27FC236}">
                <a16:creationId xmlns="" xmlns:a16="http://schemas.microsoft.com/office/drawing/2014/main" id="{81D4FA45-F43B-45EE-9C4B-CC5E860A8E9A}"/>
              </a:ext>
            </a:extLst>
          </p:cNvPr>
          <p:cNvSpPr>
            <a:spLocks noChangeArrowheads="1"/>
          </p:cNvSpPr>
          <p:nvPr/>
        </p:nvSpPr>
        <p:spPr bwMode="auto">
          <a:xfrm>
            <a:off x="6238875" y="4071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0" name="Rectangle 33">
            <a:extLst>
              <a:ext uri="{FF2B5EF4-FFF2-40B4-BE49-F238E27FC236}">
                <a16:creationId xmlns="" xmlns:a16="http://schemas.microsoft.com/office/drawing/2014/main" id="{2A38A141-CF14-46B0-AC3C-B2BF70E2650A}"/>
              </a:ext>
            </a:extLst>
          </p:cNvPr>
          <p:cNvSpPr>
            <a:spLocks noChangeArrowheads="1"/>
          </p:cNvSpPr>
          <p:nvPr/>
        </p:nvSpPr>
        <p:spPr bwMode="auto">
          <a:xfrm>
            <a:off x="6256338" y="4792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1" name="Rectangle 34">
            <a:extLst>
              <a:ext uri="{FF2B5EF4-FFF2-40B4-BE49-F238E27FC236}">
                <a16:creationId xmlns="" xmlns:a16="http://schemas.microsoft.com/office/drawing/2014/main" id="{23909C32-1ED3-43E0-B8DE-8DA1025EF17F}"/>
              </a:ext>
            </a:extLst>
          </p:cNvPr>
          <p:cNvSpPr>
            <a:spLocks noChangeArrowheads="1"/>
          </p:cNvSpPr>
          <p:nvPr/>
        </p:nvSpPr>
        <p:spPr bwMode="auto">
          <a:xfrm>
            <a:off x="6486525" y="3490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2" name="Rectangle 35">
            <a:extLst>
              <a:ext uri="{FF2B5EF4-FFF2-40B4-BE49-F238E27FC236}">
                <a16:creationId xmlns="" xmlns:a16="http://schemas.microsoft.com/office/drawing/2014/main" id="{0ACE9602-B8FD-4423-901B-AC77CBF0BD23}"/>
              </a:ext>
            </a:extLst>
          </p:cNvPr>
          <p:cNvSpPr>
            <a:spLocks noChangeArrowheads="1"/>
          </p:cNvSpPr>
          <p:nvPr/>
        </p:nvSpPr>
        <p:spPr bwMode="auto">
          <a:xfrm>
            <a:off x="7367588" y="3482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3" name="Rectangle 36">
            <a:extLst>
              <a:ext uri="{FF2B5EF4-FFF2-40B4-BE49-F238E27FC236}">
                <a16:creationId xmlns="" xmlns:a16="http://schemas.microsoft.com/office/drawing/2014/main" id="{B8201A6C-F660-440E-B782-91C4411833C8}"/>
              </a:ext>
            </a:extLst>
          </p:cNvPr>
          <p:cNvSpPr>
            <a:spLocks noChangeArrowheads="1"/>
          </p:cNvSpPr>
          <p:nvPr/>
        </p:nvSpPr>
        <p:spPr bwMode="auto">
          <a:xfrm>
            <a:off x="1692275" y="3454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4" name="Rectangle 37">
            <a:extLst>
              <a:ext uri="{FF2B5EF4-FFF2-40B4-BE49-F238E27FC236}">
                <a16:creationId xmlns="" xmlns:a16="http://schemas.microsoft.com/office/drawing/2014/main" id="{8A60E233-8FB8-4000-98B7-A4444AD85D96}"/>
              </a:ext>
            </a:extLst>
          </p:cNvPr>
          <p:cNvSpPr>
            <a:spLocks noChangeArrowheads="1"/>
          </p:cNvSpPr>
          <p:nvPr/>
        </p:nvSpPr>
        <p:spPr bwMode="auto">
          <a:xfrm>
            <a:off x="2571750" y="3540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5" name="Oval 38">
            <a:extLst>
              <a:ext uri="{FF2B5EF4-FFF2-40B4-BE49-F238E27FC236}">
                <a16:creationId xmlns="" xmlns:a16="http://schemas.microsoft.com/office/drawing/2014/main" id="{86DB12FD-379D-402D-8D62-3B1443011F3C}"/>
              </a:ext>
            </a:extLst>
          </p:cNvPr>
          <p:cNvSpPr>
            <a:spLocks noChangeArrowheads="1"/>
          </p:cNvSpPr>
          <p:nvPr/>
        </p:nvSpPr>
        <p:spPr bwMode="auto">
          <a:xfrm>
            <a:off x="963613" y="3997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6" name="AutoShape 39">
            <a:extLst>
              <a:ext uri="{FF2B5EF4-FFF2-40B4-BE49-F238E27FC236}">
                <a16:creationId xmlns="" xmlns:a16="http://schemas.microsoft.com/office/drawing/2014/main" id="{22D2EE19-72AF-4A92-858C-0EA447AC7C9D}"/>
              </a:ext>
            </a:extLst>
          </p:cNvPr>
          <p:cNvSpPr>
            <a:spLocks noChangeArrowheads="1"/>
          </p:cNvSpPr>
          <p:nvPr/>
        </p:nvSpPr>
        <p:spPr bwMode="auto">
          <a:xfrm>
            <a:off x="4251325" y="3489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7" name="AutoShape 40">
            <a:extLst>
              <a:ext uri="{FF2B5EF4-FFF2-40B4-BE49-F238E27FC236}">
                <a16:creationId xmlns="" xmlns:a16="http://schemas.microsoft.com/office/drawing/2014/main" id="{54488164-2D2B-46D3-9A02-B1BCF5BB2D00}"/>
              </a:ext>
            </a:extLst>
          </p:cNvPr>
          <p:cNvSpPr>
            <a:spLocks noChangeArrowheads="1"/>
          </p:cNvSpPr>
          <p:nvPr/>
        </p:nvSpPr>
        <p:spPr bwMode="auto">
          <a:xfrm rot="-10457669">
            <a:off x="4256088" y="4124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9738" name="Text Box 41">
            <a:extLst>
              <a:ext uri="{FF2B5EF4-FFF2-40B4-BE49-F238E27FC236}">
                <a16:creationId xmlns="" xmlns:a16="http://schemas.microsoft.com/office/drawing/2014/main" id="{17ED3D3F-BA13-4B5B-A8C3-1F93A5716BE8}"/>
              </a:ext>
            </a:extLst>
          </p:cNvPr>
          <p:cNvSpPr txBox="1">
            <a:spLocks noChangeArrowheads="1"/>
          </p:cNvSpPr>
          <p:nvPr/>
        </p:nvSpPr>
        <p:spPr bwMode="auto">
          <a:xfrm>
            <a:off x="469900" y="4522788"/>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29739" name="Rectangle 42">
            <a:extLst>
              <a:ext uri="{FF2B5EF4-FFF2-40B4-BE49-F238E27FC236}">
                <a16:creationId xmlns="" xmlns:a16="http://schemas.microsoft.com/office/drawing/2014/main" id="{37A41FB5-7616-41AC-8F60-392F509845F3}"/>
              </a:ext>
            </a:extLst>
          </p:cNvPr>
          <p:cNvSpPr>
            <a:spLocks noChangeArrowheads="1"/>
          </p:cNvSpPr>
          <p:nvPr/>
        </p:nvSpPr>
        <p:spPr bwMode="auto">
          <a:xfrm rot="15376">
            <a:off x="6850063" y="4762500"/>
            <a:ext cx="838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400" dirty="0">
              <a:latin typeface="Arial" panose="020B0604020202020204" pitchFamily="34" charset="0"/>
            </a:endParaRPr>
          </a:p>
        </p:txBody>
      </p:sp>
      <p:sp>
        <p:nvSpPr>
          <p:cNvPr id="29740" name="AutoShape 47">
            <a:extLst>
              <a:ext uri="{FF2B5EF4-FFF2-40B4-BE49-F238E27FC236}">
                <a16:creationId xmlns="" xmlns:a16="http://schemas.microsoft.com/office/drawing/2014/main" id="{9A350371-1520-4FE6-BB41-83C786B9E94F}"/>
              </a:ext>
            </a:extLst>
          </p:cNvPr>
          <p:cNvSpPr>
            <a:spLocks noChangeArrowheads="1"/>
          </p:cNvSpPr>
          <p:nvPr/>
        </p:nvSpPr>
        <p:spPr bwMode="auto">
          <a:xfrm>
            <a:off x="4206875" y="1609725"/>
            <a:ext cx="2543175" cy="882650"/>
          </a:xfrm>
          <a:prstGeom prst="wedgeRectCallout">
            <a:avLst>
              <a:gd name="adj1" fmla="val 40449"/>
              <a:gd name="adj2" fmla="val 24388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9741" name="AutoShape 48">
            <a:extLst>
              <a:ext uri="{FF2B5EF4-FFF2-40B4-BE49-F238E27FC236}">
                <a16:creationId xmlns="" xmlns:a16="http://schemas.microsoft.com/office/drawing/2014/main" id="{397F75AE-E2A9-49F9-97CB-2CDEE1C10079}"/>
              </a:ext>
            </a:extLst>
          </p:cNvPr>
          <p:cNvSpPr>
            <a:spLocks noChangeArrowheads="1"/>
          </p:cNvSpPr>
          <p:nvPr/>
        </p:nvSpPr>
        <p:spPr bwMode="auto">
          <a:xfrm>
            <a:off x="3028950" y="5599113"/>
            <a:ext cx="4122738" cy="768350"/>
          </a:xfrm>
          <a:prstGeom prst="wedgeRectCallout">
            <a:avLst>
              <a:gd name="adj1" fmla="val 1829"/>
              <a:gd name="adj2" fmla="val -280991"/>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9742" name="Text Box 51">
            <a:extLst>
              <a:ext uri="{FF2B5EF4-FFF2-40B4-BE49-F238E27FC236}">
                <a16:creationId xmlns="" xmlns:a16="http://schemas.microsoft.com/office/drawing/2014/main" id="{0F20F269-4BEA-4D23-9DFC-F8422B6FCE22}"/>
              </a:ext>
            </a:extLst>
          </p:cNvPr>
          <p:cNvSpPr txBox="1">
            <a:spLocks noChangeArrowheads="1"/>
          </p:cNvSpPr>
          <p:nvPr/>
        </p:nvSpPr>
        <p:spPr bwMode="auto">
          <a:xfrm>
            <a:off x="4364038" y="1627188"/>
            <a:ext cx="2470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Momentarily press</a:t>
            </a:r>
          </a:p>
          <a:p>
            <a:pPr eaLnBrk="1" hangingPunct="1"/>
            <a:r>
              <a:rPr lang="en-US" altLang="en-US" sz="2200" dirty="0">
                <a:latin typeface="Arial" panose="020B0604020202020204" pitchFamily="34" charset="0"/>
              </a:rPr>
              <a:t>UP or DN button</a:t>
            </a:r>
          </a:p>
        </p:txBody>
      </p:sp>
      <p:sp>
        <p:nvSpPr>
          <p:cNvPr id="29743" name="Text Box 52">
            <a:extLst>
              <a:ext uri="{FF2B5EF4-FFF2-40B4-BE49-F238E27FC236}">
                <a16:creationId xmlns="" xmlns:a16="http://schemas.microsoft.com/office/drawing/2014/main" id="{9F420770-E054-442B-BB9A-C484E3D8F7C1}"/>
              </a:ext>
            </a:extLst>
          </p:cNvPr>
          <p:cNvSpPr txBox="1">
            <a:spLocks noChangeArrowheads="1"/>
          </p:cNvSpPr>
          <p:nvPr/>
        </p:nvSpPr>
        <p:spPr bwMode="auto">
          <a:xfrm>
            <a:off x="3149600" y="5600700"/>
            <a:ext cx="39322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Momentarily displays the</a:t>
            </a:r>
          </a:p>
          <a:p>
            <a:pPr eaLnBrk="1" hangingPunct="1"/>
            <a:r>
              <a:rPr lang="en-US" altLang="en-US" sz="2200" dirty="0">
                <a:latin typeface="Arial" panose="020B0604020202020204" pitchFamily="34" charset="0"/>
              </a:rPr>
              <a:t>captured rate of climb/descent</a:t>
            </a:r>
          </a:p>
        </p:txBody>
      </p:sp>
    </p:spTree>
  </p:cSld>
  <p:clrMapOvr>
    <a:masterClrMapping/>
  </p:clrMapOvr>
  <p:transition xmlns:p14="http://schemas.microsoft.com/office/powerpoint/2010/main">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a:extLst>
              <a:ext uri="{FF2B5EF4-FFF2-40B4-BE49-F238E27FC236}">
                <a16:creationId xmlns="" xmlns:a16="http://schemas.microsoft.com/office/drawing/2014/main" id="{E6C9E265-32CA-459F-91BC-BF088F3136F2}"/>
              </a:ext>
            </a:extLst>
          </p:cNvPr>
          <p:cNvSpPr>
            <a:spLocks noGrp="1" noChangeArrowheads="1"/>
          </p:cNvSpPr>
          <p:nvPr>
            <p:ph type="title"/>
          </p:nvPr>
        </p:nvSpPr>
        <p:spPr>
          <a:xfrm>
            <a:off x="1512917" y="345440"/>
            <a:ext cx="5937755" cy="1188720"/>
          </a:xfrm>
        </p:spPr>
        <p:txBody>
          <a:bodyPr/>
          <a:lstStyle/>
          <a:p>
            <a:r>
              <a:rPr lang="en-US" altLang="en-US" dirty="0"/>
              <a:t>Indications During After Takeoff Climb</a:t>
            </a:r>
          </a:p>
        </p:txBody>
      </p:sp>
      <p:sp>
        <p:nvSpPr>
          <p:cNvPr id="30723" name="Slide Number Placeholder 4">
            <a:extLst>
              <a:ext uri="{FF2B5EF4-FFF2-40B4-BE49-F238E27FC236}">
                <a16:creationId xmlns="" xmlns:a16="http://schemas.microsoft.com/office/drawing/2014/main" id="{B14A6002-2469-45F7-97CB-30393BC0F9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9D0D7B-777F-42F8-A1B4-C823FA6C327A}" type="slidenum">
              <a:rPr lang="en-US" altLang="en-US" sz="1500">
                <a:latin typeface="Times New Roman" panose="02020603050405020304" pitchFamily="18" charset="0"/>
              </a:rPr>
              <a:pPr fontAlgn="base">
                <a:spcBef>
                  <a:spcPct val="0"/>
                </a:spcBef>
                <a:spcAft>
                  <a:spcPct val="0"/>
                </a:spcAft>
              </a:pPr>
              <a:t>23</a:t>
            </a:fld>
            <a:endParaRPr lang="en-US" altLang="en-US" sz="1500" dirty="0">
              <a:latin typeface="Times New Roman" panose="02020603050405020304" pitchFamily="18" charset="0"/>
            </a:endParaRPr>
          </a:p>
        </p:txBody>
      </p:sp>
      <p:sp>
        <p:nvSpPr>
          <p:cNvPr id="30724" name="Rectangle 3">
            <a:extLst>
              <a:ext uri="{FF2B5EF4-FFF2-40B4-BE49-F238E27FC236}">
                <a16:creationId xmlns="" xmlns:a16="http://schemas.microsoft.com/office/drawing/2014/main" id="{0BB1198D-45A9-4B56-A832-1AA268E37132}"/>
              </a:ext>
            </a:extLst>
          </p:cNvPr>
          <p:cNvSpPr>
            <a:spLocks noChangeArrowheads="1"/>
          </p:cNvSpPr>
          <p:nvPr/>
        </p:nvSpPr>
        <p:spPr bwMode="auto">
          <a:xfrm>
            <a:off x="519113" y="282575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25" name="Text Box 4">
            <a:extLst>
              <a:ext uri="{FF2B5EF4-FFF2-40B4-BE49-F238E27FC236}">
                <a16:creationId xmlns="" xmlns:a16="http://schemas.microsoft.com/office/drawing/2014/main" id="{A73C2039-4235-4245-93E0-BBAF6FE5EE4F}"/>
              </a:ext>
            </a:extLst>
          </p:cNvPr>
          <p:cNvSpPr txBox="1">
            <a:spLocks noChangeArrowheads="1"/>
          </p:cNvSpPr>
          <p:nvPr/>
        </p:nvSpPr>
        <p:spPr bwMode="auto">
          <a:xfrm>
            <a:off x="7299325" y="296545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0726" name="Text Box 5">
            <a:extLst>
              <a:ext uri="{FF2B5EF4-FFF2-40B4-BE49-F238E27FC236}">
                <a16:creationId xmlns="" xmlns:a16="http://schemas.microsoft.com/office/drawing/2014/main" id="{12821422-4941-4E1A-BE28-DE4E246445EF}"/>
              </a:ext>
            </a:extLst>
          </p:cNvPr>
          <p:cNvSpPr txBox="1">
            <a:spLocks noChangeArrowheads="1"/>
          </p:cNvSpPr>
          <p:nvPr/>
        </p:nvSpPr>
        <p:spPr bwMode="auto">
          <a:xfrm>
            <a:off x="6432550" y="29638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0727" name="Text Box 6">
            <a:extLst>
              <a:ext uri="{FF2B5EF4-FFF2-40B4-BE49-F238E27FC236}">
                <a16:creationId xmlns="" xmlns:a16="http://schemas.microsoft.com/office/drawing/2014/main" id="{F97C6825-B46E-4B1F-AAF3-97CC1B99A6E6}"/>
              </a:ext>
            </a:extLst>
          </p:cNvPr>
          <p:cNvSpPr txBox="1">
            <a:spLocks noChangeArrowheads="1"/>
          </p:cNvSpPr>
          <p:nvPr/>
        </p:nvSpPr>
        <p:spPr bwMode="auto">
          <a:xfrm>
            <a:off x="6191250" y="354806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0728" name="Text Box 7">
            <a:extLst>
              <a:ext uri="{FF2B5EF4-FFF2-40B4-BE49-F238E27FC236}">
                <a16:creationId xmlns="" xmlns:a16="http://schemas.microsoft.com/office/drawing/2014/main" id="{BFE31083-4C55-4B98-8F10-6A98D6F8B5E4}"/>
              </a:ext>
            </a:extLst>
          </p:cNvPr>
          <p:cNvSpPr txBox="1">
            <a:spLocks noChangeArrowheads="1"/>
          </p:cNvSpPr>
          <p:nvPr/>
        </p:nvSpPr>
        <p:spPr bwMode="auto">
          <a:xfrm>
            <a:off x="6213475" y="424815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0729" name="Text Box 8">
            <a:extLst>
              <a:ext uri="{FF2B5EF4-FFF2-40B4-BE49-F238E27FC236}">
                <a16:creationId xmlns="" xmlns:a16="http://schemas.microsoft.com/office/drawing/2014/main" id="{357AF2D4-5589-4CCC-B79B-012A4E471171}"/>
              </a:ext>
            </a:extLst>
          </p:cNvPr>
          <p:cNvSpPr txBox="1">
            <a:spLocks noChangeArrowheads="1"/>
          </p:cNvSpPr>
          <p:nvPr/>
        </p:nvSpPr>
        <p:spPr bwMode="auto">
          <a:xfrm>
            <a:off x="649288" y="432435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0730" name="Text Box 9">
            <a:extLst>
              <a:ext uri="{FF2B5EF4-FFF2-40B4-BE49-F238E27FC236}">
                <a16:creationId xmlns="" xmlns:a16="http://schemas.microsoft.com/office/drawing/2014/main" id="{AE532B3D-1DE4-4B0A-BE4A-16CBA0ECEEE9}"/>
              </a:ext>
            </a:extLst>
          </p:cNvPr>
          <p:cNvSpPr txBox="1">
            <a:spLocks noChangeArrowheads="1"/>
          </p:cNvSpPr>
          <p:nvPr/>
        </p:nvSpPr>
        <p:spPr bwMode="auto">
          <a:xfrm>
            <a:off x="1457325" y="43513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0731" name="Text Box 10">
            <a:extLst>
              <a:ext uri="{FF2B5EF4-FFF2-40B4-BE49-F238E27FC236}">
                <a16:creationId xmlns="" xmlns:a16="http://schemas.microsoft.com/office/drawing/2014/main" id="{21624650-4376-4705-895C-64564E6B891C}"/>
              </a:ext>
            </a:extLst>
          </p:cNvPr>
          <p:cNvSpPr txBox="1">
            <a:spLocks noChangeArrowheads="1"/>
          </p:cNvSpPr>
          <p:nvPr/>
        </p:nvSpPr>
        <p:spPr bwMode="auto">
          <a:xfrm>
            <a:off x="2416175" y="43640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0732" name="Text Box 11">
            <a:extLst>
              <a:ext uri="{FF2B5EF4-FFF2-40B4-BE49-F238E27FC236}">
                <a16:creationId xmlns="" xmlns:a16="http://schemas.microsoft.com/office/drawing/2014/main" id="{E7E573D1-A7C7-4653-BA2B-025616AF3CFA}"/>
              </a:ext>
            </a:extLst>
          </p:cNvPr>
          <p:cNvSpPr txBox="1">
            <a:spLocks noChangeArrowheads="1"/>
          </p:cNvSpPr>
          <p:nvPr/>
        </p:nvSpPr>
        <p:spPr bwMode="auto">
          <a:xfrm>
            <a:off x="3375025" y="43513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0733" name="Text Box 12">
            <a:extLst>
              <a:ext uri="{FF2B5EF4-FFF2-40B4-BE49-F238E27FC236}">
                <a16:creationId xmlns="" xmlns:a16="http://schemas.microsoft.com/office/drawing/2014/main" id="{50EC8A42-8DC3-4F45-9210-74F68D7F6218}"/>
              </a:ext>
            </a:extLst>
          </p:cNvPr>
          <p:cNvSpPr txBox="1">
            <a:spLocks noChangeArrowheads="1"/>
          </p:cNvSpPr>
          <p:nvPr/>
        </p:nvSpPr>
        <p:spPr bwMode="auto">
          <a:xfrm>
            <a:off x="4349750" y="43386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0734" name="Text Box 13">
            <a:extLst>
              <a:ext uri="{FF2B5EF4-FFF2-40B4-BE49-F238E27FC236}">
                <a16:creationId xmlns="" xmlns:a16="http://schemas.microsoft.com/office/drawing/2014/main" id="{44737AD6-DC50-49F1-9EB7-4208BB6AD686}"/>
              </a:ext>
            </a:extLst>
          </p:cNvPr>
          <p:cNvSpPr txBox="1">
            <a:spLocks noChangeArrowheads="1"/>
          </p:cNvSpPr>
          <p:nvPr/>
        </p:nvSpPr>
        <p:spPr bwMode="auto">
          <a:xfrm>
            <a:off x="5327650" y="432435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0735" name="Text Box 14">
            <a:extLst>
              <a:ext uri="{FF2B5EF4-FFF2-40B4-BE49-F238E27FC236}">
                <a16:creationId xmlns="" xmlns:a16="http://schemas.microsoft.com/office/drawing/2014/main" id="{AF47FC04-2C0F-4093-9B35-A8F8264F47A4}"/>
              </a:ext>
            </a:extLst>
          </p:cNvPr>
          <p:cNvSpPr txBox="1">
            <a:spLocks noChangeArrowheads="1"/>
          </p:cNvSpPr>
          <p:nvPr/>
        </p:nvSpPr>
        <p:spPr bwMode="auto">
          <a:xfrm>
            <a:off x="685800" y="376872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0736" name="Text Box 15">
            <a:extLst>
              <a:ext uri="{FF2B5EF4-FFF2-40B4-BE49-F238E27FC236}">
                <a16:creationId xmlns="" xmlns:a16="http://schemas.microsoft.com/office/drawing/2014/main" id="{44F39ABB-5A52-4E81-9B1B-542D78F63D15}"/>
              </a:ext>
            </a:extLst>
          </p:cNvPr>
          <p:cNvSpPr txBox="1">
            <a:spLocks noChangeArrowheads="1"/>
          </p:cNvSpPr>
          <p:nvPr/>
        </p:nvSpPr>
        <p:spPr bwMode="auto">
          <a:xfrm>
            <a:off x="1079500" y="37798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0737" name="Text Box 16">
            <a:extLst>
              <a:ext uri="{FF2B5EF4-FFF2-40B4-BE49-F238E27FC236}">
                <a16:creationId xmlns="" xmlns:a16="http://schemas.microsoft.com/office/drawing/2014/main" id="{C4527705-B404-4599-AFE3-AA0C6E082C7E}"/>
              </a:ext>
            </a:extLst>
          </p:cNvPr>
          <p:cNvSpPr txBox="1">
            <a:spLocks noChangeArrowheads="1"/>
          </p:cNvSpPr>
          <p:nvPr/>
        </p:nvSpPr>
        <p:spPr bwMode="auto">
          <a:xfrm>
            <a:off x="1700213" y="3032125"/>
            <a:ext cx="758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ROL</a:t>
            </a:r>
          </a:p>
        </p:txBody>
      </p:sp>
      <p:sp>
        <p:nvSpPr>
          <p:cNvPr id="30738" name="Text Box 17">
            <a:extLst>
              <a:ext uri="{FF2B5EF4-FFF2-40B4-BE49-F238E27FC236}">
                <a16:creationId xmlns="" xmlns:a16="http://schemas.microsoft.com/office/drawing/2014/main" id="{4F010A12-B300-4883-9FC1-3254404DC6E1}"/>
              </a:ext>
            </a:extLst>
          </p:cNvPr>
          <p:cNvSpPr txBox="1">
            <a:spLocks noChangeArrowheads="1"/>
          </p:cNvSpPr>
          <p:nvPr/>
        </p:nvSpPr>
        <p:spPr bwMode="auto">
          <a:xfrm>
            <a:off x="2625725" y="30305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0739" name="Text Box 18">
            <a:extLst>
              <a:ext uri="{FF2B5EF4-FFF2-40B4-BE49-F238E27FC236}">
                <a16:creationId xmlns="" xmlns:a16="http://schemas.microsoft.com/office/drawing/2014/main" id="{2FD14A4F-5AC2-48FB-B77D-78FE464567E4}"/>
              </a:ext>
            </a:extLst>
          </p:cNvPr>
          <p:cNvSpPr txBox="1">
            <a:spLocks noChangeArrowheads="1"/>
          </p:cNvSpPr>
          <p:nvPr/>
        </p:nvSpPr>
        <p:spPr bwMode="auto">
          <a:xfrm>
            <a:off x="3343275" y="3014663"/>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0740" name="Text Box 19">
            <a:extLst>
              <a:ext uri="{FF2B5EF4-FFF2-40B4-BE49-F238E27FC236}">
                <a16:creationId xmlns="" xmlns:a16="http://schemas.microsoft.com/office/drawing/2014/main" id="{6BE12936-B48D-4FC2-8867-2CB09053045C}"/>
              </a:ext>
            </a:extLst>
          </p:cNvPr>
          <p:cNvSpPr txBox="1">
            <a:spLocks noChangeArrowheads="1"/>
          </p:cNvSpPr>
          <p:nvPr/>
        </p:nvSpPr>
        <p:spPr bwMode="auto">
          <a:xfrm>
            <a:off x="4159250" y="305752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0741" name="Text Box 20">
            <a:extLst>
              <a:ext uri="{FF2B5EF4-FFF2-40B4-BE49-F238E27FC236}">
                <a16:creationId xmlns="" xmlns:a16="http://schemas.microsoft.com/office/drawing/2014/main" id="{890CC7E8-B380-405D-A2BE-B0BC35C2BC53}"/>
              </a:ext>
            </a:extLst>
          </p:cNvPr>
          <p:cNvSpPr txBox="1">
            <a:spLocks noChangeArrowheads="1"/>
          </p:cNvSpPr>
          <p:nvPr/>
        </p:nvSpPr>
        <p:spPr bwMode="auto">
          <a:xfrm>
            <a:off x="4818063" y="297815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0742" name="Oval 21">
            <a:extLst>
              <a:ext uri="{FF2B5EF4-FFF2-40B4-BE49-F238E27FC236}">
                <a16:creationId xmlns="" xmlns:a16="http://schemas.microsoft.com/office/drawing/2014/main" id="{97B114A5-0842-4317-9C7F-23B54E23CC93}"/>
              </a:ext>
            </a:extLst>
          </p:cNvPr>
          <p:cNvSpPr>
            <a:spLocks noChangeArrowheads="1"/>
          </p:cNvSpPr>
          <p:nvPr/>
        </p:nvSpPr>
        <p:spPr bwMode="auto">
          <a:xfrm>
            <a:off x="7146925" y="361632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43" name="Oval 22">
            <a:extLst>
              <a:ext uri="{FF2B5EF4-FFF2-40B4-BE49-F238E27FC236}">
                <a16:creationId xmlns="" xmlns:a16="http://schemas.microsoft.com/office/drawing/2014/main" id="{54791D01-EB29-456A-80DF-3CB2BEBCC5DD}"/>
              </a:ext>
            </a:extLst>
          </p:cNvPr>
          <p:cNvSpPr>
            <a:spLocks noChangeArrowheads="1"/>
          </p:cNvSpPr>
          <p:nvPr/>
        </p:nvSpPr>
        <p:spPr bwMode="auto">
          <a:xfrm>
            <a:off x="7356475" y="380206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0744" name="Text Box 23">
            <a:extLst>
              <a:ext uri="{FF2B5EF4-FFF2-40B4-BE49-F238E27FC236}">
                <a16:creationId xmlns="" xmlns:a16="http://schemas.microsoft.com/office/drawing/2014/main" id="{1FB3DD96-0980-443A-AC15-7BB0E0E94DD1}"/>
              </a:ext>
            </a:extLst>
          </p:cNvPr>
          <p:cNvSpPr txBox="1">
            <a:spLocks noChangeArrowheads="1"/>
          </p:cNvSpPr>
          <p:nvPr/>
        </p:nvSpPr>
        <p:spPr bwMode="auto">
          <a:xfrm>
            <a:off x="4667250" y="341153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0745" name="Text Box 24">
            <a:extLst>
              <a:ext uri="{FF2B5EF4-FFF2-40B4-BE49-F238E27FC236}">
                <a16:creationId xmlns="" xmlns:a16="http://schemas.microsoft.com/office/drawing/2014/main" id="{89401053-F3E1-4278-AAEB-17CDD5B74789}"/>
              </a:ext>
            </a:extLst>
          </p:cNvPr>
          <p:cNvSpPr txBox="1">
            <a:spLocks noChangeArrowheads="1"/>
          </p:cNvSpPr>
          <p:nvPr/>
        </p:nvSpPr>
        <p:spPr bwMode="auto">
          <a:xfrm>
            <a:off x="574675" y="29162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0746" name="Rectangle 25">
            <a:extLst>
              <a:ext uri="{FF2B5EF4-FFF2-40B4-BE49-F238E27FC236}">
                <a16:creationId xmlns="" xmlns:a16="http://schemas.microsoft.com/office/drawing/2014/main" id="{B8537008-4D65-43D8-B182-347B6845AC31}"/>
              </a:ext>
            </a:extLst>
          </p:cNvPr>
          <p:cNvSpPr>
            <a:spLocks noChangeArrowheads="1"/>
          </p:cNvSpPr>
          <p:nvPr/>
        </p:nvSpPr>
        <p:spPr bwMode="auto">
          <a:xfrm>
            <a:off x="5299075" y="43688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47" name="Rectangle 26">
            <a:extLst>
              <a:ext uri="{FF2B5EF4-FFF2-40B4-BE49-F238E27FC236}">
                <a16:creationId xmlns="" xmlns:a16="http://schemas.microsoft.com/office/drawing/2014/main" id="{DA41EB13-3028-4A58-B8FE-AC45F341DE90}"/>
              </a:ext>
            </a:extLst>
          </p:cNvPr>
          <p:cNvSpPr>
            <a:spLocks noChangeArrowheads="1"/>
          </p:cNvSpPr>
          <p:nvPr/>
        </p:nvSpPr>
        <p:spPr bwMode="auto">
          <a:xfrm>
            <a:off x="609600"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48" name="Rectangle 27">
            <a:extLst>
              <a:ext uri="{FF2B5EF4-FFF2-40B4-BE49-F238E27FC236}">
                <a16:creationId xmlns="" xmlns:a16="http://schemas.microsoft.com/office/drawing/2014/main" id="{9B23B79B-246F-42B8-ACC6-053F75470BAC}"/>
              </a:ext>
            </a:extLst>
          </p:cNvPr>
          <p:cNvSpPr>
            <a:spLocks noChangeArrowheads="1"/>
          </p:cNvSpPr>
          <p:nvPr/>
        </p:nvSpPr>
        <p:spPr bwMode="auto">
          <a:xfrm>
            <a:off x="1511300"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49" name="Rectangle 28">
            <a:extLst>
              <a:ext uri="{FF2B5EF4-FFF2-40B4-BE49-F238E27FC236}">
                <a16:creationId xmlns="" xmlns:a16="http://schemas.microsoft.com/office/drawing/2014/main" id="{AE51D5E4-2008-4A14-8B5E-9DCA74DCF6D0}"/>
              </a:ext>
            </a:extLst>
          </p:cNvPr>
          <p:cNvSpPr>
            <a:spLocks noChangeArrowheads="1"/>
          </p:cNvSpPr>
          <p:nvPr/>
        </p:nvSpPr>
        <p:spPr bwMode="auto">
          <a:xfrm>
            <a:off x="2449513"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0" name="Rectangle 29">
            <a:extLst>
              <a:ext uri="{FF2B5EF4-FFF2-40B4-BE49-F238E27FC236}">
                <a16:creationId xmlns="" xmlns:a16="http://schemas.microsoft.com/office/drawing/2014/main" id="{0E06D171-1622-421F-90A3-971C9E1C53BD}"/>
              </a:ext>
            </a:extLst>
          </p:cNvPr>
          <p:cNvSpPr>
            <a:spLocks noChangeArrowheads="1"/>
          </p:cNvSpPr>
          <p:nvPr/>
        </p:nvSpPr>
        <p:spPr bwMode="auto">
          <a:xfrm>
            <a:off x="3389313"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1" name="Rectangle 30">
            <a:extLst>
              <a:ext uri="{FF2B5EF4-FFF2-40B4-BE49-F238E27FC236}">
                <a16:creationId xmlns="" xmlns:a16="http://schemas.microsoft.com/office/drawing/2014/main" id="{4363C52D-90D3-4BA6-B9B7-173DD200C52D}"/>
              </a:ext>
            </a:extLst>
          </p:cNvPr>
          <p:cNvSpPr>
            <a:spLocks noChangeArrowheads="1"/>
          </p:cNvSpPr>
          <p:nvPr/>
        </p:nvSpPr>
        <p:spPr bwMode="auto">
          <a:xfrm>
            <a:off x="4352925"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2" name="Rectangle 31">
            <a:extLst>
              <a:ext uri="{FF2B5EF4-FFF2-40B4-BE49-F238E27FC236}">
                <a16:creationId xmlns="" xmlns:a16="http://schemas.microsoft.com/office/drawing/2014/main" id="{2BE737E9-9492-4460-8B90-6659768ECBC2}"/>
              </a:ext>
            </a:extLst>
          </p:cNvPr>
          <p:cNvSpPr>
            <a:spLocks noChangeArrowheads="1"/>
          </p:cNvSpPr>
          <p:nvPr/>
        </p:nvSpPr>
        <p:spPr bwMode="auto">
          <a:xfrm>
            <a:off x="6153150" y="349250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3" name="Rectangle 32">
            <a:extLst>
              <a:ext uri="{FF2B5EF4-FFF2-40B4-BE49-F238E27FC236}">
                <a16:creationId xmlns="" xmlns:a16="http://schemas.microsoft.com/office/drawing/2014/main" id="{0834E4F1-51DE-4A5A-9796-FB5060A22DE0}"/>
              </a:ext>
            </a:extLst>
          </p:cNvPr>
          <p:cNvSpPr>
            <a:spLocks noChangeArrowheads="1"/>
          </p:cNvSpPr>
          <p:nvPr/>
        </p:nvSpPr>
        <p:spPr bwMode="auto">
          <a:xfrm>
            <a:off x="6238875" y="357981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4" name="Rectangle 33">
            <a:extLst>
              <a:ext uri="{FF2B5EF4-FFF2-40B4-BE49-F238E27FC236}">
                <a16:creationId xmlns="" xmlns:a16="http://schemas.microsoft.com/office/drawing/2014/main" id="{5D5ADA8C-F61A-44E6-8E23-FE68D733DC32}"/>
              </a:ext>
            </a:extLst>
          </p:cNvPr>
          <p:cNvSpPr>
            <a:spLocks noChangeArrowheads="1"/>
          </p:cNvSpPr>
          <p:nvPr/>
        </p:nvSpPr>
        <p:spPr bwMode="auto">
          <a:xfrm>
            <a:off x="6256338" y="430053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5" name="Rectangle 34">
            <a:extLst>
              <a:ext uri="{FF2B5EF4-FFF2-40B4-BE49-F238E27FC236}">
                <a16:creationId xmlns="" xmlns:a16="http://schemas.microsoft.com/office/drawing/2014/main" id="{70A5BCB4-03F2-4C88-804E-17C1E13115C0}"/>
              </a:ext>
            </a:extLst>
          </p:cNvPr>
          <p:cNvSpPr>
            <a:spLocks noChangeArrowheads="1"/>
          </p:cNvSpPr>
          <p:nvPr/>
        </p:nvSpPr>
        <p:spPr bwMode="auto">
          <a:xfrm>
            <a:off x="6486525" y="299878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6" name="Rectangle 35">
            <a:extLst>
              <a:ext uri="{FF2B5EF4-FFF2-40B4-BE49-F238E27FC236}">
                <a16:creationId xmlns="" xmlns:a16="http://schemas.microsoft.com/office/drawing/2014/main" id="{6D49B84E-0E77-4AFC-93F8-0349CA2AD5DA}"/>
              </a:ext>
            </a:extLst>
          </p:cNvPr>
          <p:cNvSpPr>
            <a:spLocks noChangeArrowheads="1"/>
          </p:cNvSpPr>
          <p:nvPr/>
        </p:nvSpPr>
        <p:spPr bwMode="auto">
          <a:xfrm>
            <a:off x="7367588" y="299085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7" name="Rectangle 36">
            <a:extLst>
              <a:ext uri="{FF2B5EF4-FFF2-40B4-BE49-F238E27FC236}">
                <a16:creationId xmlns="" xmlns:a16="http://schemas.microsoft.com/office/drawing/2014/main" id="{4B73C72E-8D47-4E8B-8C17-96A675E229DA}"/>
              </a:ext>
            </a:extLst>
          </p:cNvPr>
          <p:cNvSpPr>
            <a:spLocks noChangeArrowheads="1"/>
          </p:cNvSpPr>
          <p:nvPr/>
        </p:nvSpPr>
        <p:spPr bwMode="auto">
          <a:xfrm>
            <a:off x="1692275" y="296227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8" name="Rectangle 37">
            <a:extLst>
              <a:ext uri="{FF2B5EF4-FFF2-40B4-BE49-F238E27FC236}">
                <a16:creationId xmlns="" xmlns:a16="http://schemas.microsoft.com/office/drawing/2014/main" id="{18BC3132-349E-4D6A-ACEF-546290EEC2EA}"/>
              </a:ext>
            </a:extLst>
          </p:cNvPr>
          <p:cNvSpPr>
            <a:spLocks noChangeArrowheads="1"/>
          </p:cNvSpPr>
          <p:nvPr/>
        </p:nvSpPr>
        <p:spPr bwMode="auto">
          <a:xfrm>
            <a:off x="2571750" y="304800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59" name="Oval 38">
            <a:extLst>
              <a:ext uri="{FF2B5EF4-FFF2-40B4-BE49-F238E27FC236}">
                <a16:creationId xmlns="" xmlns:a16="http://schemas.microsoft.com/office/drawing/2014/main" id="{6FBB909D-6886-4985-B237-03DDC346E5AD}"/>
              </a:ext>
            </a:extLst>
          </p:cNvPr>
          <p:cNvSpPr>
            <a:spLocks noChangeArrowheads="1"/>
          </p:cNvSpPr>
          <p:nvPr/>
        </p:nvSpPr>
        <p:spPr bwMode="auto">
          <a:xfrm>
            <a:off x="963613" y="3505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60" name="AutoShape 39">
            <a:extLst>
              <a:ext uri="{FF2B5EF4-FFF2-40B4-BE49-F238E27FC236}">
                <a16:creationId xmlns="" xmlns:a16="http://schemas.microsoft.com/office/drawing/2014/main" id="{9F7661CE-23D5-4384-BD94-CC138A993AE1}"/>
              </a:ext>
            </a:extLst>
          </p:cNvPr>
          <p:cNvSpPr>
            <a:spLocks noChangeArrowheads="1"/>
          </p:cNvSpPr>
          <p:nvPr/>
        </p:nvSpPr>
        <p:spPr bwMode="auto">
          <a:xfrm>
            <a:off x="4251325" y="2997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61" name="AutoShape 40">
            <a:extLst>
              <a:ext uri="{FF2B5EF4-FFF2-40B4-BE49-F238E27FC236}">
                <a16:creationId xmlns="" xmlns:a16="http://schemas.microsoft.com/office/drawing/2014/main" id="{DE7F4589-B07F-431D-A44E-F7B5A9D07AE5}"/>
              </a:ext>
            </a:extLst>
          </p:cNvPr>
          <p:cNvSpPr>
            <a:spLocks noChangeArrowheads="1"/>
          </p:cNvSpPr>
          <p:nvPr/>
        </p:nvSpPr>
        <p:spPr bwMode="auto">
          <a:xfrm rot="-10457669">
            <a:off x="4256088" y="3632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0762" name="Text Box 41">
            <a:extLst>
              <a:ext uri="{FF2B5EF4-FFF2-40B4-BE49-F238E27FC236}">
                <a16:creationId xmlns="" xmlns:a16="http://schemas.microsoft.com/office/drawing/2014/main" id="{6D8044A2-EF02-478D-B666-8D77D9BCCAC5}"/>
              </a:ext>
            </a:extLst>
          </p:cNvPr>
          <p:cNvSpPr txBox="1">
            <a:spLocks noChangeArrowheads="1"/>
          </p:cNvSpPr>
          <p:nvPr/>
        </p:nvSpPr>
        <p:spPr bwMode="auto">
          <a:xfrm>
            <a:off x="469900" y="403066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0763" name="Text Box 43">
            <a:extLst>
              <a:ext uri="{FF2B5EF4-FFF2-40B4-BE49-F238E27FC236}">
                <a16:creationId xmlns="" xmlns:a16="http://schemas.microsoft.com/office/drawing/2014/main" id="{E1EAAE67-4A44-4BCE-9694-A83927F25225}"/>
              </a:ext>
            </a:extLst>
          </p:cNvPr>
          <p:cNvSpPr txBox="1">
            <a:spLocks noChangeArrowheads="1"/>
          </p:cNvSpPr>
          <p:nvPr/>
        </p:nvSpPr>
        <p:spPr bwMode="auto">
          <a:xfrm>
            <a:off x="3182938" y="354012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0764" name="WordArt 46">
            <a:extLst>
              <a:ext uri="{FF2B5EF4-FFF2-40B4-BE49-F238E27FC236}">
                <a16:creationId xmlns="" xmlns:a16="http://schemas.microsoft.com/office/drawing/2014/main" id="{9F1315D9-4BCF-49DF-B085-B9C7156151D4}"/>
              </a:ext>
            </a:extLst>
          </p:cNvPr>
          <p:cNvSpPr>
            <a:spLocks noChangeArrowheads="1" noChangeShapeType="1" noTextEdit="1"/>
          </p:cNvSpPr>
          <p:nvPr/>
        </p:nvSpPr>
        <p:spPr bwMode="auto">
          <a:xfrm rot="5400000">
            <a:off x="3843338" y="3675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0765" name="AutoShape 48">
            <a:extLst>
              <a:ext uri="{FF2B5EF4-FFF2-40B4-BE49-F238E27FC236}">
                <a16:creationId xmlns="" xmlns:a16="http://schemas.microsoft.com/office/drawing/2014/main" id="{0266D021-8245-479B-9EC1-BEF5B7ECDD31}"/>
              </a:ext>
            </a:extLst>
          </p:cNvPr>
          <p:cNvSpPr>
            <a:spLocks noChangeArrowheads="1"/>
          </p:cNvSpPr>
          <p:nvPr/>
        </p:nvSpPr>
        <p:spPr bwMode="auto">
          <a:xfrm>
            <a:off x="3509963" y="1492250"/>
            <a:ext cx="3922712" cy="1009650"/>
          </a:xfrm>
          <a:prstGeom prst="wedgeRectCallout">
            <a:avLst>
              <a:gd name="adj1" fmla="val 34218"/>
              <a:gd name="adj2" fmla="val 10345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0766" name="Text Box 49">
            <a:extLst>
              <a:ext uri="{FF2B5EF4-FFF2-40B4-BE49-F238E27FC236}">
                <a16:creationId xmlns="" xmlns:a16="http://schemas.microsoft.com/office/drawing/2014/main" id="{2F0C1A5D-09BF-4795-A79E-C957B6F8BD4B}"/>
              </a:ext>
            </a:extLst>
          </p:cNvPr>
          <p:cNvSpPr txBox="1">
            <a:spLocks noChangeArrowheads="1"/>
          </p:cNvSpPr>
          <p:nvPr/>
        </p:nvSpPr>
        <p:spPr bwMode="auto">
          <a:xfrm>
            <a:off x="3565525" y="1495425"/>
            <a:ext cx="388461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ARM to arm the AP to </a:t>
            </a:r>
          </a:p>
          <a:p>
            <a:pPr eaLnBrk="1" hangingPunct="1"/>
            <a:r>
              <a:rPr lang="en-US" altLang="en-US" sz="2200" dirty="0">
                <a:latin typeface="Arial" panose="020B0604020202020204" pitchFamily="34" charset="0"/>
              </a:rPr>
              <a:t>level off at the preset “Altitude</a:t>
            </a:r>
          </a:p>
          <a:p>
            <a:pPr eaLnBrk="1" hangingPunct="1"/>
            <a:r>
              <a:rPr lang="en-US" altLang="en-US" sz="2200" dirty="0">
                <a:latin typeface="Arial" panose="020B0604020202020204" pitchFamily="34" charset="0"/>
              </a:rPr>
              <a:t>Alerter” (level off) altitude</a:t>
            </a:r>
          </a:p>
        </p:txBody>
      </p:sp>
      <p:sp>
        <p:nvSpPr>
          <p:cNvPr id="30767" name="AutoShape 50">
            <a:extLst>
              <a:ext uri="{FF2B5EF4-FFF2-40B4-BE49-F238E27FC236}">
                <a16:creationId xmlns="" xmlns:a16="http://schemas.microsoft.com/office/drawing/2014/main" id="{BC3B43CF-7BD2-4BF1-8B31-F721DF730875}"/>
              </a:ext>
            </a:extLst>
          </p:cNvPr>
          <p:cNvSpPr>
            <a:spLocks noChangeArrowheads="1"/>
          </p:cNvSpPr>
          <p:nvPr/>
        </p:nvSpPr>
        <p:spPr bwMode="auto">
          <a:xfrm>
            <a:off x="801688" y="5267325"/>
            <a:ext cx="3922712" cy="1141413"/>
          </a:xfrm>
          <a:prstGeom prst="wedgeRectCallout">
            <a:avLst>
              <a:gd name="adj1" fmla="val 26486"/>
              <a:gd name="adj2" fmla="val -17489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0768" name="Text Box 51">
            <a:extLst>
              <a:ext uri="{FF2B5EF4-FFF2-40B4-BE49-F238E27FC236}">
                <a16:creationId xmlns="" xmlns:a16="http://schemas.microsoft.com/office/drawing/2014/main" id="{45FD6FBC-43E2-41B5-B12C-244D07FE4D0D}"/>
              </a:ext>
            </a:extLst>
          </p:cNvPr>
          <p:cNvSpPr txBox="1">
            <a:spLocks noChangeArrowheads="1"/>
          </p:cNvSpPr>
          <p:nvPr/>
        </p:nvSpPr>
        <p:spPr bwMode="auto">
          <a:xfrm>
            <a:off x="989013" y="5302250"/>
            <a:ext cx="36036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 ARM will be displayed </a:t>
            </a:r>
          </a:p>
          <a:p>
            <a:pPr eaLnBrk="1" hangingPunct="1"/>
            <a:r>
              <a:rPr lang="en-US" altLang="en-US" sz="2200" dirty="0">
                <a:latin typeface="Arial" panose="020B0604020202020204" pitchFamily="34" charset="0"/>
              </a:rPr>
              <a:t>to show the AP is armed to </a:t>
            </a:r>
          </a:p>
          <a:p>
            <a:pPr eaLnBrk="1" hangingPunct="1"/>
            <a:r>
              <a:rPr lang="en-US" altLang="en-US" sz="2200" dirty="0">
                <a:latin typeface="Arial" panose="020B0604020202020204" pitchFamily="34" charset="0"/>
              </a:rPr>
              <a:t>capture the preset altitude</a:t>
            </a:r>
          </a:p>
        </p:txBody>
      </p:sp>
      <p:sp>
        <p:nvSpPr>
          <p:cNvPr id="30769" name="AutoShape 52">
            <a:extLst>
              <a:ext uri="{FF2B5EF4-FFF2-40B4-BE49-F238E27FC236}">
                <a16:creationId xmlns="" xmlns:a16="http://schemas.microsoft.com/office/drawing/2014/main" id="{9ABDBD97-F1E3-40A9-9430-366D13795785}"/>
              </a:ext>
            </a:extLst>
          </p:cNvPr>
          <p:cNvSpPr>
            <a:spLocks noChangeArrowheads="1"/>
          </p:cNvSpPr>
          <p:nvPr/>
        </p:nvSpPr>
        <p:spPr bwMode="auto">
          <a:xfrm>
            <a:off x="4875213" y="5281613"/>
            <a:ext cx="3473450" cy="977900"/>
          </a:xfrm>
          <a:prstGeom prst="wedgeRectCallout">
            <a:avLst>
              <a:gd name="adj1" fmla="val -42597"/>
              <a:gd name="adj2" fmla="val -253407"/>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0770" name="Text Box 53">
            <a:extLst>
              <a:ext uri="{FF2B5EF4-FFF2-40B4-BE49-F238E27FC236}">
                <a16:creationId xmlns="" xmlns:a16="http://schemas.microsoft.com/office/drawing/2014/main" id="{2B8484EF-02B9-4CB1-9C8E-BD569DB4B63B}"/>
              </a:ext>
            </a:extLst>
          </p:cNvPr>
          <p:cNvSpPr txBox="1">
            <a:spLocks noChangeArrowheads="1"/>
          </p:cNvSpPr>
          <p:nvPr/>
        </p:nvSpPr>
        <p:spPr bwMode="auto">
          <a:xfrm>
            <a:off x="4972050" y="5351463"/>
            <a:ext cx="3340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Altitude Alerter (level-off) </a:t>
            </a:r>
          </a:p>
          <a:p>
            <a:pPr eaLnBrk="1" hangingPunct="1"/>
            <a:r>
              <a:rPr lang="en-US" altLang="en-US" sz="2200" dirty="0">
                <a:latin typeface="Arial" panose="020B0604020202020204" pitchFamily="34" charset="0"/>
              </a:rPr>
              <a:t>altitude</a:t>
            </a:r>
          </a:p>
        </p:txBody>
      </p:sp>
    </p:spTree>
  </p:cSld>
  <p:clrMapOvr>
    <a:masterClrMapping/>
  </p:clrMapOvr>
  <p:transition xmlns:p14="http://schemas.microsoft.com/office/powerpoint/2010/main">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 xmlns:a16="http://schemas.microsoft.com/office/drawing/2014/main" id="{A36A5539-ED98-4D93-829E-F3B395156B08}"/>
              </a:ext>
            </a:extLst>
          </p:cNvPr>
          <p:cNvSpPr>
            <a:spLocks noGrp="1" noChangeArrowheads="1"/>
          </p:cNvSpPr>
          <p:nvPr>
            <p:ph type="title"/>
          </p:nvPr>
        </p:nvSpPr>
        <p:spPr>
          <a:xfrm>
            <a:off x="1597566" y="296228"/>
            <a:ext cx="5937755" cy="1188720"/>
          </a:xfrm>
        </p:spPr>
        <p:txBody>
          <a:bodyPr/>
          <a:lstStyle/>
          <a:p>
            <a:r>
              <a:rPr lang="en-US" altLang="en-US" dirty="0"/>
              <a:t>Indications During After Takeoff Climb</a:t>
            </a:r>
          </a:p>
        </p:txBody>
      </p:sp>
      <p:sp>
        <p:nvSpPr>
          <p:cNvPr id="31747" name="Slide Number Placeholder 4">
            <a:extLst>
              <a:ext uri="{FF2B5EF4-FFF2-40B4-BE49-F238E27FC236}">
                <a16:creationId xmlns="" xmlns:a16="http://schemas.microsoft.com/office/drawing/2014/main" id="{76B156AB-0304-44B8-B52E-2698408871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EFD38B-74F9-4B3A-A9B6-0C75342C0908}" type="slidenum">
              <a:rPr lang="en-US" altLang="en-US" sz="1500">
                <a:latin typeface="Times New Roman" panose="02020603050405020304" pitchFamily="18" charset="0"/>
              </a:rPr>
              <a:pPr fontAlgn="base">
                <a:spcBef>
                  <a:spcPct val="0"/>
                </a:spcBef>
                <a:spcAft>
                  <a:spcPct val="0"/>
                </a:spcAft>
              </a:pPr>
              <a:t>24</a:t>
            </a:fld>
            <a:endParaRPr lang="en-US" altLang="en-US" sz="1500" dirty="0">
              <a:latin typeface="Times New Roman" panose="02020603050405020304" pitchFamily="18" charset="0"/>
            </a:endParaRPr>
          </a:p>
        </p:txBody>
      </p:sp>
      <p:sp>
        <p:nvSpPr>
          <p:cNvPr id="31748" name="Rectangle 3">
            <a:extLst>
              <a:ext uri="{FF2B5EF4-FFF2-40B4-BE49-F238E27FC236}">
                <a16:creationId xmlns="" xmlns:a16="http://schemas.microsoft.com/office/drawing/2014/main" id="{97A03C96-8BF3-47A9-A902-755969BCDADA}"/>
              </a:ext>
            </a:extLst>
          </p:cNvPr>
          <p:cNvSpPr>
            <a:spLocks noChangeArrowheads="1"/>
          </p:cNvSpPr>
          <p:nvPr/>
        </p:nvSpPr>
        <p:spPr bwMode="auto">
          <a:xfrm>
            <a:off x="728663" y="282575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49" name="Text Box 4">
            <a:extLst>
              <a:ext uri="{FF2B5EF4-FFF2-40B4-BE49-F238E27FC236}">
                <a16:creationId xmlns="" xmlns:a16="http://schemas.microsoft.com/office/drawing/2014/main" id="{6C82980D-3457-4F13-A087-5D664251AC46}"/>
              </a:ext>
            </a:extLst>
          </p:cNvPr>
          <p:cNvSpPr txBox="1">
            <a:spLocks noChangeArrowheads="1"/>
          </p:cNvSpPr>
          <p:nvPr/>
        </p:nvSpPr>
        <p:spPr bwMode="auto">
          <a:xfrm>
            <a:off x="7508875" y="296545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1750" name="Text Box 5">
            <a:extLst>
              <a:ext uri="{FF2B5EF4-FFF2-40B4-BE49-F238E27FC236}">
                <a16:creationId xmlns="" xmlns:a16="http://schemas.microsoft.com/office/drawing/2014/main" id="{A812C176-B6D9-45B0-9405-5CBFFF8A4E6B}"/>
              </a:ext>
            </a:extLst>
          </p:cNvPr>
          <p:cNvSpPr txBox="1">
            <a:spLocks noChangeArrowheads="1"/>
          </p:cNvSpPr>
          <p:nvPr/>
        </p:nvSpPr>
        <p:spPr bwMode="auto">
          <a:xfrm>
            <a:off x="6642100" y="29638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1751" name="Text Box 6">
            <a:extLst>
              <a:ext uri="{FF2B5EF4-FFF2-40B4-BE49-F238E27FC236}">
                <a16:creationId xmlns="" xmlns:a16="http://schemas.microsoft.com/office/drawing/2014/main" id="{8CDF7EA6-8312-4106-88DA-7A3B79FB4974}"/>
              </a:ext>
            </a:extLst>
          </p:cNvPr>
          <p:cNvSpPr txBox="1">
            <a:spLocks noChangeArrowheads="1"/>
          </p:cNvSpPr>
          <p:nvPr/>
        </p:nvSpPr>
        <p:spPr bwMode="auto">
          <a:xfrm>
            <a:off x="6400800" y="354806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1752" name="Text Box 7">
            <a:extLst>
              <a:ext uri="{FF2B5EF4-FFF2-40B4-BE49-F238E27FC236}">
                <a16:creationId xmlns="" xmlns:a16="http://schemas.microsoft.com/office/drawing/2014/main" id="{E24744A7-4257-48C5-80D7-97FC0C90ECA4}"/>
              </a:ext>
            </a:extLst>
          </p:cNvPr>
          <p:cNvSpPr txBox="1">
            <a:spLocks noChangeArrowheads="1"/>
          </p:cNvSpPr>
          <p:nvPr/>
        </p:nvSpPr>
        <p:spPr bwMode="auto">
          <a:xfrm>
            <a:off x="6423025" y="424815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1753" name="Text Box 8">
            <a:extLst>
              <a:ext uri="{FF2B5EF4-FFF2-40B4-BE49-F238E27FC236}">
                <a16:creationId xmlns="" xmlns:a16="http://schemas.microsoft.com/office/drawing/2014/main" id="{D41A307B-7107-41C7-B9FE-9C1E53466369}"/>
              </a:ext>
            </a:extLst>
          </p:cNvPr>
          <p:cNvSpPr txBox="1">
            <a:spLocks noChangeArrowheads="1"/>
          </p:cNvSpPr>
          <p:nvPr/>
        </p:nvSpPr>
        <p:spPr bwMode="auto">
          <a:xfrm>
            <a:off x="858838" y="432435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1754" name="Text Box 9">
            <a:extLst>
              <a:ext uri="{FF2B5EF4-FFF2-40B4-BE49-F238E27FC236}">
                <a16:creationId xmlns="" xmlns:a16="http://schemas.microsoft.com/office/drawing/2014/main" id="{82264E79-E1F6-42E6-8961-E2B6A43B67E3}"/>
              </a:ext>
            </a:extLst>
          </p:cNvPr>
          <p:cNvSpPr txBox="1">
            <a:spLocks noChangeArrowheads="1"/>
          </p:cNvSpPr>
          <p:nvPr/>
        </p:nvSpPr>
        <p:spPr bwMode="auto">
          <a:xfrm>
            <a:off x="1666875" y="43513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1755" name="Text Box 10">
            <a:extLst>
              <a:ext uri="{FF2B5EF4-FFF2-40B4-BE49-F238E27FC236}">
                <a16:creationId xmlns="" xmlns:a16="http://schemas.microsoft.com/office/drawing/2014/main" id="{9A895C81-DB14-4122-9C13-8D637BCDB521}"/>
              </a:ext>
            </a:extLst>
          </p:cNvPr>
          <p:cNvSpPr txBox="1">
            <a:spLocks noChangeArrowheads="1"/>
          </p:cNvSpPr>
          <p:nvPr/>
        </p:nvSpPr>
        <p:spPr bwMode="auto">
          <a:xfrm>
            <a:off x="2625725" y="43640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1756" name="Text Box 11">
            <a:extLst>
              <a:ext uri="{FF2B5EF4-FFF2-40B4-BE49-F238E27FC236}">
                <a16:creationId xmlns="" xmlns:a16="http://schemas.microsoft.com/office/drawing/2014/main" id="{805F7339-EB72-4692-9112-F7B9636F55CB}"/>
              </a:ext>
            </a:extLst>
          </p:cNvPr>
          <p:cNvSpPr txBox="1">
            <a:spLocks noChangeArrowheads="1"/>
          </p:cNvSpPr>
          <p:nvPr/>
        </p:nvSpPr>
        <p:spPr bwMode="auto">
          <a:xfrm>
            <a:off x="3584575" y="43513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1757" name="Text Box 12">
            <a:extLst>
              <a:ext uri="{FF2B5EF4-FFF2-40B4-BE49-F238E27FC236}">
                <a16:creationId xmlns="" xmlns:a16="http://schemas.microsoft.com/office/drawing/2014/main" id="{662B141F-E61C-4840-835D-6A5D825CADF3}"/>
              </a:ext>
            </a:extLst>
          </p:cNvPr>
          <p:cNvSpPr txBox="1">
            <a:spLocks noChangeArrowheads="1"/>
          </p:cNvSpPr>
          <p:nvPr/>
        </p:nvSpPr>
        <p:spPr bwMode="auto">
          <a:xfrm>
            <a:off x="4559300" y="43386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1758" name="Text Box 13">
            <a:extLst>
              <a:ext uri="{FF2B5EF4-FFF2-40B4-BE49-F238E27FC236}">
                <a16:creationId xmlns="" xmlns:a16="http://schemas.microsoft.com/office/drawing/2014/main" id="{A5B8AB5D-3AF4-49C7-AD36-7E5C9C493AA4}"/>
              </a:ext>
            </a:extLst>
          </p:cNvPr>
          <p:cNvSpPr txBox="1">
            <a:spLocks noChangeArrowheads="1"/>
          </p:cNvSpPr>
          <p:nvPr/>
        </p:nvSpPr>
        <p:spPr bwMode="auto">
          <a:xfrm>
            <a:off x="5537200" y="432435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1759" name="Text Box 14">
            <a:extLst>
              <a:ext uri="{FF2B5EF4-FFF2-40B4-BE49-F238E27FC236}">
                <a16:creationId xmlns="" xmlns:a16="http://schemas.microsoft.com/office/drawing/2014/main" id="{A5E57725-E5CD-420F-B48E-71A0846D37C7}"/>
              </a:ext>
            </a:extLst>
          </p:cNvPr>
          <p:cNvSpPr txBox="1">
            <a:spLocks noChangeArrowheads="1"/>
          </p:cNvSpPr>
          <p:nvPr/>
        </p:nvSpPr>
        <p:spPr bwMode="auto">
          <a:xfrm>
            <a:off x="895350" y="376872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1760" name="Text Box 15">
            <a:extLst>
              <a:ext uri="{FF2B5EF4-FFF2-40B4-BE49-F238E27FC236}">
                <a16:creationId xmlns="" xmlns:a16="http://schemas.microsoft.com/office/drawing/2014/main" id="{B4BDC7D9-2987-401B-8DAE-790896C20335}"/>
              </a:ext>
            </a:extLst>
          </p:cNvPr>
          <p:cNvSpPr txBox="1">
            <a:spLocks noChangeArrowheads="1"/>
          </p:cNvSpPr>
          <p:nvPr/>
        </p:nvSpPr>
        <p:spPr bwMode="auto">
          <a:xfrm>
            <a:off x="1289050" y="37798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1761" name="Text Box 16">
            <a:extLst>
              <a:ext uri="{FF2B5EF4-FFF2-40B4-BE49-F238E27FC236}">
                <a16:creationId xmlns="" xmlns:a16="http://schemas.microsoft.com/office/drawing/2014/main" id="{BDDC2D09-3C11-4BC6-97D5-9721889DBF56}"/>
              </a:ext>
            </a:extLst>
          </p:cNvPr>
          <p:cNvSpPr txBox="1">
            <a:spLocks noChangeArrowheads="1"/>
          </p:cNvSpPr>
          <p:nvPr/>
        </p:nvSpPr>
        <p:spPr bwMode="auto">
          <a:xfrm>
            <a:off x="1909763" y="3032125"/>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1762" name="Text Box 17">
            <a:extLst>
              <a:ext uri="{FF2B5EF4-FFF2-40B4-BE49-F238E27FC236}">
                <a16:creationId xmlns="" xmlns:a16="http://schemas.microsoft.com/office/drawing/2014/main" id="{55F79EE3-26DB-4AC3-B161-344430F1A1BC}"/>
              </a:ext>
            </a:extLst>
          </p:cNvPr>
          <p:cNvSpPr txBox="1">
            <a:spLocks noChangeArrowheads="1"/>
          </p:cNvSpPr>
          <p:nvPr/>
        </p:nvSpPr>
        <p:spPr bwMode="auto">
          <a:xfrm>
            <a:off x="2835275" y="30305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1763" name="Text Box 18">
            <a:extLst>
              <a:ext uri="{FF2B5EF4-FFF2-40B4-BE49-F238E27FC236}">
                <a16:creationId xmlns="" xmlns:a16="http://schemas.microsoft.com/office/drawing/2014/main" id="{07841925-794C-4310-BE13-C25342998227}"/>
              </a:ext>
            </a:extLst>
          </p:cNvPr>
          <p:cNvSpPr txBox="1">
            <a:spLocks noChangeArrowheads="1"/>
          </p:cNvSpPr>
          <p:nvPr/>
        </p:nvSpPr>
        <p:spPr bwMode="auto">
          <a:xfrm>
            <a:off x="3552825" y="3014663"/>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1764" name="Text Box 19">
            <a:extLst>
              <a:ext uri="{FF2B5EF4-FFF2-40B4-BE49-F238E27FC236}">
                <a16:creationId xmlns="" xmlns:a16="http://schemas.microsoft.com/office/drawing/2014/main" id="{ABB098AC-D045-4CF6-AAB7-959E60A14B68}"/>
              </a:ext>
            </a:extLst>
          </p:cNvPr>
          <p:cNvSpPr txBox="1">
            <a:spLocks noChangeArrowheads="1"/>
          </p:cNvSpPr>
          <p:nvPr/>
        </p:nvSpPr>
        <p:spPr bwMode="auto">
          <a:xfrm>
            <a:off x="4368800" y="305752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1765" name="Text Box 20">
            <a:extLst>
              <a:ext uri="{FF2B5EF4-FFF2-40B4-BE49-F238E27FC236}">
                <a16:creationId xmlns="" xmlns:a16="http://schemas.microsoft.com/office/drawing/2014/main" id="{9EF98C54-6C4A-452E-B243-1139B134E7E2}"/>
              </a:ext>
            </a:extLst>
          </p:cNvPr>
          <p:cNvSpPr txBox="1">
            <a:spLocks noChangeArrowheads="1"/>
          </p:cNvSpPr>
          <p:nvPr/>
        </p:nvSpPr>
        <p:spPr bwMode="auto">
          <a:xfrm>
            <a:off x="5027613" y="297815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1766" name="Oval 21">
            <a:extLst>
              <a:ext uri="{FF2B5EF4-FFF2-40B4-BE49-F238E27FC236}">
                <a16:creationId xmlns="" xmlns:a16="http://schemas.microsoft.com/office/drawing/2014/main" id="{6A099985-CF8C-4DFC-8320-D4A16DE748A3}"/>
              </a:ext>
            </a:extLst>
          </p:cNvPr>
          <p:cNvSpPr>
            <a:spLocks noChangeArrowheads="1"/>
          </p:cNvSpPr>
          <p:nvPr/>
        </p:nvSpPr>
        <p:spPr bwMode="auto">
          <a:xfrm>
            <a:off x="7356475" y="361632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67" name="Oval 22">
            <a:extLst>
              <a:ext uri="{FF2B5EF4-FFF2-40B4-BE49-F238E27FC236}">
                <a16:creationId xmlns="" xmlns:a16="http://schemas.microsoft.com/office/drawing/2014/main" id="{E9B4A924-7CBE-4A10-935D-F4DA41698A4B}"/>
              </a:ext>
            </a:extLst>
          </p:cNvPr>
          <p:cNvSpPr>
            <a:spLocks noChangeArrowheads="1"/>
          </p:cNvSpPr>
          <p:nvPr/>
        </p:nvSpPr>
        <p:spPr bwMode="auto">
          <a:xfrm>
            <a:off x="7566025" y="380206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1768" name="Text Box 23">
            <a:extLst>
              <a:ext uri="{FF2B5EF4-FFF2-40B4-BE49-F238E27FC236}">
                <a16:creationId xmlns="" xmlns:a16="http://schemas.microsoft.com/office/drawing/2014/main" id="{3A8567B5-F439-4222-9D42-41DFD15B54C9}"/>
              </a:ext>
            </a:extLst>
          </p:cNvPr>
          <p:cNvSpPr txBox="1">
            <a:spLocks noChangeArrowheads="1"/>
          </p:cNvSpPr>
          <p:nvPr/>
        </p:nvSpPr>
        <p:spPr bwMode="auto">
          <a:xfrm>
            <a:off x="4876800" y="341153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1769" name="Text Box 24">
            <a:extLst>
              <a:ext uri="{FF2B5EF4-FFF2-40B4-BE49-F238E27FC236}">
                <a16:creationId xmlns="" xmlns:a16="http://schemas.microsoft.com/office/drawing/2014/main" id="{88FC33AA-02DC-407B-AF86-51063A60C139}"/>
              </a:ext>
            </a:extLst>
          </p:cNvPr>
          <p:cNvSpPr txBox="1">
            <a:spLocks noChangeArrowheads="1"/>
          </p:cNvSpPr>
          <p:nvPr/>
        </p:nvSpPr>
        <p:spPr bwMode="auto">
          <a:xfrm>
            <a:off x="784225" y="29162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1770" name="Rectangle 25">
            <a:extLst>
              <a:ext uri="{FF2B5EF4-FFF2-40B4-BE49-F238E27FC236}">
                <a16:creationId xmlns="" xmlns:a16="http://schemas.microsoft.com/office/drawing/2014/main" id="{19C704AE-6680-4886-8B89-4AFBFB7BB822}"/>
              </a:ext>
            </a:extLst>
          </p:cNvPr>
          <p:cNvSpPr>
            <a:spLocks noChangeArrowheads="1"/>
          </p:cNvSpPr>
          <p:nvPr/>
        </p:nvSpPr>
        <p:spPr bwMode="auto">
          <a:xfrm>
            <a:off x="5508625" y="43688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1" name="Rectangle 26">
            <a:extLst>
              <a:ext uri="{FF2B5EF4-FFF2-40B4-BE49-F238E27FC236}">
                <a16:creationId xmlns="" xmlns:a16="http://schemas.microsoft.com/office/drawing/2014/main" id="{254E939B-8408-4FA6-B9A1-C1E50B14DDAA}"/>
              </a:ext>
            </a:extLst>
          </p:cNvPr>
          <p:cNvSpPr>
            <a:spLocks noChangeArrowheads="1"/>
          </p:cNvSpPr>
          <p:nvPr/>
        </p:nvSpPr>
        <p:spPr bwMode="auto">
          <a:xfrm>
            <a:off x="819150"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2" name="Rectangle 27">
            <a:extLst>
              <a:ext uri="{FF2B5EF4-FFF2-40B4-BE49-F238E27FC236}">
                <a16:creationId xmlns="" xmlns:a16="http://schemas.microsoft.com/office/drawing/2014/main" id="{C592D65E-67E1-45A1-80F9-A194FF2DD8FF}"/>
              </a:ext>
            </a:extLst>
          </p:cNvPr>
          <p:cNvSpPr>
            <a:spLocks noChangeArrowheads="1"/>
          </p:cNvSpPr>
          <p:nvPr/>
        </p:nvSpPr>
        <p:spPr bwMode="auto">
          <a:xfrm>
            <a:off x="1720850"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3" name="Rectangle 28">
            <a:extLst>
              <a:ext uri="{FF2B5EF4-FFF2-40B4-BE49-F238E27FC236}">
                <a16:creationId xmlns="" xmlns:a16="http://schemas.microsoft.com/office/drawing/2014/main" id="{4A186DF7-BC63-4CDD-A41B-BEEE1A438FDB}"/>
              </a:ext>
            </a:extLst>
          </p:cNvPr>
          <p:cNvSpPr>
            <a:spLocks noChangeArrowheads="1"/>
          </p:cNvSpPr>
          <p:nvPr/>
        </p:nvSpPr>
        <p:spPr bwMode="auto">
          <a:xfrm>
            <a:off x="2659063"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4" name="Rectangle 29">
            <a:extLst>
              <a:ext uri="{FF2B5EF4-FFF2-40B4-BE49-F238E27FC236}">
                <a16:creationId xmlns="" xmlns:a16="http://schemas.microsoft.com/office/drawing/2014/main" id="{AC92CF62-DD39-46B6-A4A7-DB6794259427}"/>
              </a:ext>
            </a:extLst>
          </p:cNvPr>
          <p:cNvSpPr>
            <a:spLocks noChangeArrowheads="1"/>
          </p:cNvSpPr>
          <p:nvPr/>
        </p:nvSpPr>
        <p:spPr bwMode="auto">
          <a:xfrm>
            <a:off x="3598863"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5" name="Rectangle 30">
            <a:extLst>
              <a:ext uri="{FF2B5EF4-FFF2-40B4-BE49-F238E27FC236}">
                <a16:creationId xmlns="" xmlns:a16="http://schemas.microsoft.com/office/drawing/2014/main" id="{0473CE8B-6273-4C5E-8134-C28C5F17926C}"/>
              </a:ext>
            </a:extLst>
          </p:cNvPr>
          <p:cNvSpPr>
            <a:spLocks noChangeArrowheads="1"/>
          </p:cNvSpPr>
          <p:nvPr/>
        </p:nvSpPr>
        <p:spPr bwMode="auto">
          <a:xfrm>
            <a:off x="4562475"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6" name="Rectangle 31">
            <a:extLst>
              <a:ext uri="{FF2B5EF4-FFF2-40B4-BE49-F238E27FC236}">
                <a16:creationId xmlns="" xmlns:a16="http://schemas.microsoft.com/office/drawing/2014/main" id="{1AE7AB6B-0989-4E04-9F1E-B27371A42FF0}"/>
              </a:ext>
            </a:extLst>
          </p:cNvPr>
          <p:cNvSpPr>
            <a:spLocks noChangeArrowheads="1"/>
          </p:cNvSpPr>
          <p:nvPr/>
        </p:nvSpPr>
        <p:spPr bwMode="auto">
          <a:xfrm>
            <a:off x="6362700" y="349250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7" name="Rectangle 32">
            <a:extLst>
              <a:ext uri="{FF2B5EF4-FFF2-40B4-BE49-F238E27FC236}">
                <a16:creationId xmlns="" xmlns:a16="http://schemas.microsoft.com/office/drawing/2014/main" id="{9A3C37FF-4275-437D-B75D-10A878168734}"/>
              </a:ext>
            </a:extLst>
          </p:cNvPr>
          <p:cNvSpPr>
            <a:spLocks noChangeArrowheads="1"/>
          </p:cNvSpPr>
          <p:nvPr/>
        </p:nvSpPr>
        <p:spPr bwMode="auto">
          <a:xfrm>
            <a:off x="6448425" y="357981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8" name="Rectangle 33">
            <a:extLst>
              <a:ext uri="{FF2B5EF4-FFF2-40B4-BE49-F238E27FC236}">
                <a16:creationId xmlns="" xmlns:a16="http://schemas.microsoft.com/office/drawing/2014/main" id="{740783FD-8106-495C-A5FC-60E602792D19}"/>
              </a:ext>
            </a:extLst>
          </p:cNvPr>
          <p:cNvSpPr>
            <a:spLocks noChangeArrowheads="1"/>
          </p:cNvSpPr>
          <p:nvPr/>
        </p:nvSpPr>
        <p:spPr bwMode="auto">
          <a:xfrm>
            <a:off x="6465888" y="430053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79" name="Rectangle 34">
            <a:extLst>
              <a:ext uri="{FF2B5EF4-FFF2-40B4-BE49-F238E27FC236}">
                <a16:creationId xmlns="" xmlns:a16="http://schemas.microsoft.com/office/drawing/2014/main" id="{38A0BBD0-585F-476C-B69B-FF8B1EC0799A}"/>
              </a:ext>
            </a:extLst>
          </p:cNvPr>
          <p:cNvSpPr>
            <a:spLocks noChangeArrowheads="1"/>
          </p:cNvSpPr>
          <p:nvPr/>
        </p:nvSpPr>
        <p:spPr bwMode="auto">
          <a:xfrm>
            <a:off x="6696075" y="299878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0" name="Rectangle 35">
            <a:extLst>
              <a:ext uri="{FF2B5EF4-FFF2-40B4-BE49-F238E27FC236}">
                <a16:creationId xmlns="" xmlns:a16="http://schemas.microsoft.com/office/drawing/2014/main" id="{2454EE87-B755-40C7-85A7-AD047B6F83F2}"/>
              </a:ext>
            </a:extLst>
          </p:cNvPr>
          <p:cNvSpPr>
            <a:spLocks noChangeArrowheads="1"/>
          </p:cNvSpPr>
          <p:nvPr/>
        </p:nvSpPr>
        <p:spPr bwMode="auto">
          <a:xfrm>
            <a:off x="7577138" y="299085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1" name="Rectangle 36">
            <a:extLst>
              <a:ext uri="{FF2B5EF4-FFF2-40B4-BE49-F238E27FC236}">
                <a16:creationId xmlns="" xmlns:a16="http://schemas.microsoft.com/office/drawing/2014/main" id="{D93A6E88-A322-4541-9B2D-1AE544E74B54}"/>
              </a:ext>
            </a:extLst>
          </p:cNvPr>
          <p:cNvSpPr>
            <a:spLocks noChangeArrowheads="1"/>
          </p:cNvSpPr>
          <p:nvPr/>
        </p:nvSpPr>
        <p:spPr bwMode="auto">
          <a:xfrm>
            <a:off x="1901825" y="296227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2" name="Rectangle 37">
            <a:extLst>
              <a:ext uri="{FF2B5EF4-FFF2-40B4-BE49-F238E27FC236}">
                <a16:creationId xmlns="" xmlns:a16="http://schemas.microsoft.com/office/drawing/2014/main" id="{0DEE86B2-84BE-49E3-9A2B-F11F4C28AE63}"/>
              </a:ext>
            </a:extLst>
          </p:cNvPr>
          <p:cNvSpPr>
            <a:spLocks noChangeArrowheads="1"/>
          </p:cNvSpPr>
          <p:nvPr/>
        </p:nvSpPr>
        <p:spPr bwMode="auto">
          <a:xfrm>
            <a:off x="2781300" y="304800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3" name="Oval 38">
            <a:extLst>
              <a:ext uri="{FF2B5EF4-FFF2-40B4-BE49-F238E27FC236}">
                <a16:creationId xmlns="" xmlns:a16="http://schemas.microsoft.com/office/drawing/2014/main" id="{FB302E41-003B-4AAD-97FC-F0F7D51E2FF6}"/>
              </a:ext>
            </a:extLst>
          </p:cNvPr>
          <p:cNvSpPr>
            <a:spLocks noChangeArrowheads="1"/>
          </p:cNvSpPr>
          <p:nvPr/>
        </p:nvSpPr>
        <p:spPr bwMode="auto">
          <a:xfrm>
            <a:off x="1173163" y="3505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4" name="AutoShape 39">
            <a:extLst>
              <a:ext uri="{FF2B5EF4-FFF2-40B4-BE49-F238E27FC236}">
                <a16:creationId xmlns="" xmlns:a16="http://schemas.microsoft.com/office/drawing/2014/main" id="{A84535FF-C5BA-42F7-9E07-15DC78A9EECA}"/>
              </a:ext>
            </a:extLst>
          </p:cNvPr>
          <p:cNvSpPr>
            <a:spLocks noChangeArrowheads="1"/>
          </p:cNvSpPr>
          <p:nvPr/>
        </p:nvSpPr>
        <p:spPr bwMode="auto">
          <a:xfrm>
            <a:off x="4460875" y="2997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5" name="AutoShape 40">
            <a:extLst>
              <a:ext uri="{FF2B5EF4-FFF2-40B4-BE49-F238E27FC236}">
                <a16:creationId xmlns="" xmlns:a16="http://schemas.microsoft.com/office/drawing/2014/main" id="{032A3773-8B0C-49B7-AAAE-D1D5583D1C51}"/>
              </a:ext>
            </a:extLst>
          </p:cNvPr>
          <p:cNvSpPr>
            <a:spLocks noChangeArrowheads="1"/>
          </p:cNvSpPr>
          <p:nvPr/>
        </p:nvSpPr>
        <p:spPr bwMode="auto">
          <a:xfrm rot="-10457669">
            <a:off x="4465638" y="3632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786" name="Text Box 41">
            <a:extLst>
              <a:ext uri="{FF2B5EF4-FFF2-40B4-BE49-F238E27FC236}">
                <a16:creationId xmlns="" xmlns:a16="http://schemas.microsoft.com/office/drawing/2014/main" id="{2E9728FA-C039-43EB-AE2E-D7C68FE764F8}"/>
              </a:ext>
            </a:extLst>
          </p:cNvPr>
          <p:cNvSpPr txBox="1">
            <a:spLocks noChangeArrowheads="1"/>
          </p:cNvSpPr>
          <p:nvPr/>
        </p:nvSpPr>
        <p:spPr bwMode="auto">
          <a:xfrm>
            <a:off x="679450" y="403066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1787" name="Text Box 42">
            <a:extLst>
              <a:ext uri="{FF2B5EF4-FFF2-40B4-BE49-F238E27FC236}">
                <a16:creationId xmlns="" xmlns:a16="http://schemas.microsoft.com/office/drawing/2014/main" id="{D13D47B9-AA30-42F8-88AC-F7953E034234}"/>
              </a:ext>
            </a:extLst>
          </p:cNvPr>
          <p:cNvSpPr txBox="1">
            <a:spLocks noChangeArrowheads="1"/>
          </p:cNvSpPr>
          <p:nvPr/>
        </p:nvSpPr>
        <p:spPr bwMode="auto">
          <a:xfrm>
            <a:off x="3392488" y="354012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1788" name="WordArt 43">
            <a:extLst>
              <a:ext uri="{FF2B5EF4-FFF2-40B4-BE49-F238E27FC236}">
                <a16:creationId xmlns="" xmlns:a16="http://schemas.microsoft.com/office/drawing/2014/main" id="{3104EDEB-DF81-40F4-A268-7D154116710B}"/>
              </a:ext>
            </a:extLst>
          </p:cNvPr>
          <p:cNvSpPr>
            <a:spLocks noChangeArrowheads="1" noChangeShapeType="1" noTextEdit="1"/>
          </p:cNvSpPr>
          <p:nvPr/>
        </p:nvSpPr>
        <p:spPr bwMode="auto">
          <a:xfrm rot="5400000">
            <a:off x="4052888" y="3675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1789" name="AutoShape 44">
            <a:extLst>
              <a:ext uri="{FF2B5EF4-FFF2-40B4-BE49-F238E27FC236}">
                <a16:creationId xmlns="" xmlns:a16="http://schemas.microsoft.com/office/drawing/2014/main" id="{F7AFD50E-33AE-45AD-8CC5-5430552A4727}"/>
              </a:ext>
            </a:extLst>
          </p:cNvPr>
          <p:cNvSpPr>
            <a:spLocks noChangeArrowheads="1"/>
          </p:cNvSpPr>
          <p:nvPr/>
        </p:nvSpPr>
        <p:spPr bwMode="auto">
          <a:xfrm>
            <a:off x="234950" y="1406525"/>
            <a:ext cx="4384675" cy="1044575"/>
          </a:xfrm>
          <a:prstGeom prst="wedgeRectCallout">
            <a:avLst>
              <a:gd name="adj1" fmla="val -13759"/>
              <a:gd name="adj2" fmla="val 23814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1790" name="Text Box 45">
            <a:extLst>
              <a:ext uri="{FF2B5EF4-FFF2-40B4-BE49-F238E27FC236}">
                <a16:creationId xmlns="" xmlns:a16="http://schemas.microsoft.com/office/drawing/2014/main" id="{1CBF2467-268A-4F2B-9BEA-518E50758557}"/>
              </a:ext>
            </a:extLst>
          </p:cNvPr>
          <p:cNvSpPr txBox="1">
            <a:spLocks noChangeArrowheads="1"/>
          </p:cNvSpPr>
          <p:nvPr/>
        </p:nvSpPr>
        <p:spPr bwMode="auto">
          <a:xfrm>
            <a:off x="304800" y="1409700"/>
            <a:ext cx="429101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HDG to make the AP turn </a:t>
            </a:r>
          </a:p>
          <a:p>
            <a:pPr eaLnBrk="1" hangingPunct="1"/>
            <a:r>
              <a:rPr lang="en-US" altLang="en-US" sz="2200" dirty="0">
                <a:latin typeface="Arial" panose="020B0604020202020204" pitchFamily="34" charset="0"/>
              </a:rPr>
              <a:t>to the heading under the heading</a:t>
            </a:r>
          </a:p>
          <a:p>
            <a:pPr eaLnBrk="1" hangingPunct="1"/>
            <a:r>
              <a:rPr lang="en-US" altLang="en-US" sz="2200" dirty="0">
                <a:latin typeface="Arial" panose="020B0604020202020204" pitchFamily="34" charset="0"/>
              </a:rPr>
              <a:t> bug on the HSI</a:t>
            </a:r>
          </a:p>
        </p:txBody>
      </p:sp>
      <p:sp>
        <p:nvSpPr>
          <p:cNvPr id="31791" name="AutoShape 48">
            <a:extLst>
              <a:ext uri="{FF2B5EF4-FFF2-40B4-BE49-F238E27FC236}">
                <a16:creationId xmlns="" xmlns:a16="http://schemas.microsoft.com/office/drawing/2014/main" id="{7D8A2C9C-36FD-43C1-B138-D50AEC7F47F1}"/>
              </a:ext>
            </a:extLst>
          </p:cNvPr>
          <p:cNvSpPr>
            <a:spLocks noChangeArrowheads="1"/>
          </p:cNvSpPr>
          <p:nvPr/>
        </p:nvSpPr>
        <p:spPr bwMode="auto">
          <a:xfrm>
            <a:off x="2511425" y="5281613"/>
            <a:ext cx="5461000" cy="1193800"/>
          </a:xfrm>
          <a:prstGeom prst="wedgeRectCallout">
            <a:avLst>
              <a:gd name="adj1" fmla="val -54389"/>
              <a:gd name="adj2" fmla="val -211171"/>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1792" name="Text Box 49">
            <a:extLst>
              <a:ext uri="{FF2B5EF4-FFF2-40B4-BE49-F238E27FC236}">
                <a16:creationId xmlns="" xmlns:a16="http://schemas.microsoft.com/office/drawing/2014/main" id="{AD27A97D-C84D-4EB3-9B1B-9D9558495213}"/>
              </a:ext>
            </a:extLst>
          </p:cNvPr>
          <p:cNvSpPr txBox="1">
            <a:spLocks noChangeArrowheads="1"/>
          </p:cNvSpPr>
          <p:nvPr/>
        </p:nvSpPr>
        <p:spPr bwMode="auto">
          <a:xfrm>
            <a:off x="2746375" y="5507038"/>
            <a:ext cx="51133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Display will switch from ROL to HDG</a:t>
            </a:r>
          </a:p>
          <a:p>
            <a:pPr eaLnBrk="1" hangingPunct="1"/>
            <a:r>
              <a:rPr lang="en-US" altLang="en-US" sz="2200" dirty="0">
                <a:latin typeface="Arial" panose="020B0604020202020204" pitchFamily="34" charset="0"/>
              </a:rPr>
              <a:t>and aircraft will turn to selected heading</a:t>
            </a:r>
          </a:p>
        </p:txBody>
      </p:sp>
    </p:spTree>
  </p:cSld>
  <p:clrMapOvr>
    <a:masterClrMapping/>
  </p:clrMapOvr>
  <p:transition xmlns:p14="http://schemas.microsoft.com/office/powerpoint/2010/mai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 xmlns:a16="http://schemas.microsoft.com/office/drawing/2014/main" id="{D092BC3A-28FC-4580-BD2C-54BE8753389A}"/>
              </a:ext>
            </a:extLst>
          </p:cNvPr>
          <p:cNvSpPr>
            <a:spLocks noGrp="1" noChangeArrowheads="1"/>
          </p:cNvSpPr>
          <p:nvPr>
            <p:ph type="title"/>
          </p:nvPr>
        </p:nvSpPr>
        <p:spPr>
          <a:xfrm>
            <a:off x="1628270" y="246380"/>
            <a:ext cx="5937755" cy="1188720"/>
          </a:xfrm>
        </p:spPr>
        <p:txBody>
          <a:bodyPr/>
          <a:lstStyle/>
          <a:p>
            <a:r>
              <a:rPr lang="en-US" altLang="en-US" dirty="0"/>
              <a:t>Indications During After Takeoff Climb</a:t>
            </a:r>
          </a:p>
        </p:txBody>
      </p:sp>
      <p:sp>
        <p:nvSpPr>
          <p:cNvPr id="32771" name="Slide Number Placeholder 4">
            <a:extLst>
              <a:ext uri="{FF2B5EF4-FFF2-40B4-BE49-F238E27FC236}">
                <a16:creationId xmlns="" xmlns:a16="http://schemas.microsoft.com/office/drawing/2014/main" id="{3FFE6119-5884-4DC3-8B27-8094C3D694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7523755-4FA9-4292-B8AB-6D2EFEE2E170}" type="slidenum">
              <a:rPr lang="en-US" altLang="en-US" sz="1500">
                <a:latin typeface="Times New Roman" panose="02020603050405020304" pitchFamily="18" charset="0"/>
              </a:rPr>
              <a:pPr fontAlgn="base">
                <a:spcBef>
                  <a:spcPct val="0"/>
                </a:spcBef>
                <a:spcAft>
                  <a:spcPct val="0"/>
                </a:spcAft>
              </a:pPr>
              <a:t>25</a:t>
            </a:fld>
            <a:endParaRPr lang="en-US" altLang="en-US" sz="1500" dirty="0">
              <a:latin typeface="Times New Roman" panose="02020603050405020304" pitchFamily="18" charset="0"/>
            </a:endParaRPr>
          </a:p>
        </p:txBody>
      </p:sp>
      <p:sp>
        <p:nvSpPr>
          <p:cNvPr id="32772" name="Rectangle 3">
            <a:extLst>
              <a:ext uri="{FF2B5EF4-FFF2-40B4-BE49-F238E27FC236}">
                <a16:creationId xmlns="" xmlns:a16="http://schemas.microsoft.com/office/drawing/2014/main" id="{B377D526-BFBE-4EEF-8BD0-298C450F571B}"/>
              </a:ext>
            </a:extLst>
          </p:cNvPr>
          <p:cNvSpPr>
            <a:spLocks noChangeArrowheads="1"/>
          </p:cNvSpPr>
          <p:nvPr/>
        </p:nvSpPr>
        <p:spPr bwMode="auto">
          <a:xfrm>
            <a:off x="728663" y="169862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73" name="Text Box 4">
            <a:extLst>
              <a:ext uri="{FF2B5EF4-FFF2-40B4-BE49-F238E27FC236}">
                <a16:creationId xmlns="" xmlns:a16="http://schemas.microsoft.com/office/drawing/2014/main" id="{3825316C-66A2-4ACD-A957-5D5B135C5F5A}"/>
              </a:ext>
            </a:extLst>
          </p:cNvPr>
          <p:cNvSpPr txBox="1">
            <a:spLocks noChangeArrowheads="1"/>
          </p:cNvSpPr>
          <p:nvPr/>
        </p:nvSpPr>
        <p:spPr bwMode="auto">
          <a:xfrm>
            <a:off x="7508875" y="183832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2774" name="Text Box 5">
            <a:extLst>
              <a:ext uri="{FF2B5EF4-FFF2-40B4-BE49-F238E27FC236}">
                <a16:creationId xmlns="" xmlns:a16="http://schemas.microsoft.com/office/drawing/2014/main" id="{2A2AE3AB-6C2C-4D0C-B2A0-F7C45EE525A6}"/>
              </a:ext>
            </a:extLst>
          </p:cNvPr>
          <p:cNvSpPr txBox="1">
            <a:spLocks noChangeArrowheads="1"/>
          </p:cNvSpPr>
          <p:nvPr/>
        </p:nvSpPr>
        <p:spPr bwMode="auto">
          <a:xfrm>
            <a:off x="6642100" y="18367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2775" name="Text Box 6">
            <a:extLst>
              <a:ext uri="{FF2B5EF4-FFF2-40B4-BE49-F238E27FC236}">
                <a16:creationId xmlns="" xmlns:a16="http://schemas.microsoft.com/office/drawing/2014/main" id="{8118FF44-A278-48FC-ACF0-8781AAA04A10}"/>
              </a:ext>
            </a:extLst>
          </p:cNvPr>
          <p:cNvSpPr txBox="1">
            <a:spLocks noChangeArrowheads="1"/>
          </p:cNvSpPr>
          <p:nvPr/>
        </p:nvSpPr>
        <p:spPr bwMode="auto">
          <a:xfrm>
            <a:off x="6400800" y="242093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2776" name="Text Box 7">
            <a:extLst>
              <a:ext uri="{FF2B5EF4-FFF2-40B4-BE49-F238E27FC236}">
                <a16:creationId xmlns="" xmlns:a16="http://schemas.microsoft.com/office/drawing/2014/main" id="{AEE0EA4E-A2EE-45F3-ACB1-58CD174C2DA8}"/>
              </a:ext>
            </a:extLst>
          </p:cNvPr>
          <p:cNvSpPr txBox="1">
            <a:spLocks noChangeArrowheads="1"/>
          </p:cNvSpPr>
          <p:nvPr/>
        </p:nvSpPr>
        <p:spPr bwMode="auto">
          <a:xfrm>
            <a:off x="6423025" y="312102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2777" name="Text Box 8">
            <a:extLst>
              <a:ext uri="{FF2B5EF4-FFF2-40B4-BE49-F238E27FC236}">
                <a16:creationId xmlns="" xmlns:a16="http://schemas.microsoft.com/office/drawing/2014/main" id="{ECDF846E-CCFB-4AC5-BFDD-6311682F0BA3}"/>
              </a:ext>
            </a:extLst>
          </p:cNvPr>
          <p:cNvSpPr txBox="1">
            <a:spLocks noChangeArrowheads="1"/>
          </p:cNvSpPr>
          <p:nvPr/>
        </p:nvSpPr>
        <p:spPr bwMode="auto">
          <a:xfrm>
            <a:off x="858838" y="319722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2778" name="Text Box 9">
            <a:extLst>
              <a:ext uri="{FF2B5EF4-FFF2-40B4-BE49-F238E27FC236}">
                <a16:creationId xmlns="" xmlns:a16="http://schemas.microsoft.com/office/drawing/2014/main" id="{651B6526-8E7C-4990-9525-F1C7E2264A1C}"/>
              </a:ext>
            </a:extLst>
          </p:cNvPr>
          <p:cNvSpPr txBox="1">
            <a:spLocks noChangeArrowheads="1"/>
          </p:cNvSpPr>
          <p:nvPr/>
        </p:nvSpPr>
        <p:spPr bwMode="auto">
          <a:xfrm>
            <a:off x="1666875" y="322421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2779" name="Text Box 10">
            <a:extLst>
              <a:ext uri="{FF2B5EF4-FFF2-40B4-BE49-F238E27FC236}">
                <a16:creationId xmlns="" xmlns:a16="http://schemas.microsoft.com/office/drawing/2014/main" id="{7AD0197A-65F2-4E66-93EE-F5FE6B357E91}"/>
              </a:ext>
            </a:extLst>
          </p:cNvPr>
          <p:cNvSpPr txBox="1">
            <a:spLocks noChangeArrowheads="1"/>
          </p:cNvSpPr>
          <p:nvPr/>
        </p:nvSpPr>
        <p:spPr bwMode="auto">
          <a:xfrm>
            <a:off x="2625725" y="323691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2780" name="Text Box 11">
            <a:extLst>
              <a:ext uri="{FF2B5EF4-FFF2-40B4-BE49-F238E27FC236}">
                <a16:creationId xmlns="" xmlns:a16="http://schemas.microsoft.com/office/drawing/2014/main" id="{3F9FB7F8-635D-46E7-86B8-16616647842C}"/>
              </a:ext>
            </a:extLst>
          </p:cNvPr>
          <p:cNvSpPr txBox="1">
            <a:spLocks noChangeArrowheads="1"/>
          </p:cNvSpPr>
          <p:nvPr/>
        </p:nvSpPr>
        <p:spPr bwMode="auto">
          <a:xfrm>
            <a:off x="3584575" y="322421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2781" name="Text Box 12">
            <a:extLst>
              <a:ext uri="{FF2B5EF4-FFF2-40B4-BE49-F238E27FC236}">
                <a16:creationId xmlns="" xmlns:a16="http://schemas.microsoft.com/office/drawing/2014/main" id="{D0765609-D07D-4A3B-A2BB-F8439C9CC69F}"/>
              </a:ext>
            </a:extLst>
          </p:cNvPr>
          <p:cNvSpPr txBox="1">
            <a:spLocks noChangeArrowheads="1"/>
          </p:cNvSpPr>
          <p:nvPr/>
        </p:nvSpPr>
        <p:spPr bwMode="auto">
          <a:xfrm>
            <a:off x="4559300" y="321151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2782" name="Text Box 13">
            <a:extLst>
              <a:ext uri="{FF2B5EF4-FFF2-40B4-BE49-F238E27FC236}">
                <a16:creationId xmlns="" xmlns:a16="http://schemas.microsoft.com/office/drawing/2014/main" id="{86E135B6-1B04-4211-B7F1-55539F1717AF}"/>
              </a:ext>
            </a:extLst>
          </p:cNvPr>
          <p:cNvSpPr txBox="1">
            <a:spLocks noChangeArrowheads="1"/>
          </p:cNvSpPr>
          <p:nvPr/>
        </p:nvSpPr>
        <p:spPr bwMode="auto">
          <a:xfrm>
            <a:off x="5537200" y="319722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2783" name="Text Box 14">
            <a:extLst>
              <a:ext uri="{FF2B5EF4-FFF2-40B4-BE49-F238E27FC236}">
                <a16:creationId xmlns="" xmlns:a16="http://schemas.microsoft.com/office/drawing/2014/main" id="{0BBAE578-31BF-44E0-9E09-FD3E1FFA3F60}"/>
              </a:ext>
            </a:extLst>
          </p:cNvPr>
          <p:cNvSpPr txBox="1">
            <a:spLocks noChangeArrowheads="1"/>
          </p:cNvSpPr>
          <p:nvPr/>
        </p:nvSpPr>
        <p:spPr bwMode="auto">
          <a:xfrm>
            <a:off x="895350" y="264160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2784" name="Text Box 15">
            <a:extLst>
              <a:ext uri="{FF2B5EF4-FFF2-40B4-BE49-F238E27FC236}">
                <a16:creationId xmlns="" xmlns:a16="http://schemas.microsoft.com/office/drawing/2014/main" id="{257842E9-6CD7-4325-AC45-6A8117E62208}"/>
              </a:ext>
            </a:extLst>
          </p:cNvPr>
          <p:cNvSpPr txBox="1">
            <a:spLocks noChangeArrowheads="1"/>
          </p:cNvSpPr>
          <p:nvPr/>
        </p:nvSpPr>
        <p:spPr bwMode="auto">
          <a:xfrm>
            <a:off x="1289050" y="265271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2785" name="Text Box 16">
            <a:extLst>
              <a:ext uri="{FF2B5EF4-FFF2-40B4-BE49-F238E27FC236}">
                <a16:creationId xmlns="" xmlns:a16="http://schemas.microsoft.com/office/drawing/2014/main" id="{2ABBEAAD-240D-4F39-8A3A-C6756E62B218}"/>
              </a:ext>
            </a:extLst>
          </p:cNvPr>
          <p:cNvSpPr txBox="1">
            <a:spLocks noChangeArrowheads="1"/>
          </p:cNvSpPr>
          <p:nvPr/>
        </p:nvSpPr>
        <p:spPr bwMode="auto">
          <a:xfrm>
            <a:off x="1909763" y="190500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2786" name="Text Box 17">
            <a:extLst>
              <a:ext uri="{FF2B5EF4-FFF2-40B4-BE49-F238E27FC236}">
                <a16:creationId xmlns="" xmlns:a16="http://schemas.microsoft.com/office/drawing/2014/main" id="{F6083EB4-48FB-403E-B35A-6A98AD7A6875}"/>
              </a:ext>
            </a:extLst>
          </p:cNvPr>
          <p:cNvSpPr txBox="1">
            <a:spLocks noChangeArrowheads="1"/>
          </p:cNvSpPr>
          <p:nvPr/>
        </p:nvSpPr>
        <p:spPr bwMode="auto">
          <a:xfrm>
            <a:off x="2835275" y="19034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2787" name="Text Box 18">
            <a:extLst>
              <a:ext uri="{FF2B5EF4-FFF2-40B4-BE49-F238E27FC236}">
                <a16:creationId xmlns="" xmlns:a16="http://schemas.microsoft.com/office/drawing/2014/main" id="{8AB369B6-B206-498C-A936-550BD8E7D741}"/>
              </a:ext>
            </a:extLst>
          </p:cNvPr>
          <p:cNvSpPr txBox="1">
            <a:spLocks noChangeArrowheads="1"/>
          </p:cNvSpPr>
          <p:nvPr/>
        </p:nvSpPr>
        <p:spPr bwMode="auto">
          <a:xfrm>
            <a:off x="3552825" y="1887538"/>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2788" name="Text Box 19">
            <a:extLst>
              <a:ext uri="{FF2B5EF4-FFF2-40B4-BE49-F238E27FC236}">
                <a16:creationId xmlns="" xmlns:a16="http://schemas.microsoft.com/office/drawing/2014/main" id="{F31A4E83-C570-4951-8C0F-AA86C9C68EF1}"/>
              </a:ext>
            </a:extLst>
          </p:cNvPr>
          <p:cNvSpPr txBox="1">
            <a:spLocks noChangeArrowheads="1"/>
          </p:cNvSpPr>
          <p:nvPr/>
        </p:nvSpPr>
        <p:spPr bwMode="auto">
          <a:xfrm>
            <a:off x="4368800" y="193040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2789" name="Text Box 20">
            <a:extLst>
              <a:ext uri="{FF2B5EF4-FFF2-40B4-BE49-F238E27FC236}">
                <a16:creationId xmlns="" xmlns:a16="http://schemas.microsoft.com/office/drawing/2014/main" id="{1B6C22E5-8889-4E43-A1BF-F8CF7C59BD52}"/>
              </a:ext>
            </a:extLst>
          </p:cNvPr>
          <p:cNvSpPr txBox="1">
            <a:spLocks noChangeArrowheads="1"/>
          </p:cNvSpPr>
          <p:nvPr/>
        </p:nvSpPr>
        <p:spPr bwMode="auto">
          <a:xfrm>
            <a:off x="5027613" y="1851025"/>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2790" name="Oval 21">
            <a:extLst>
              <a:ext uri="{FF2B5EF4-FFF2-40B4-BE49-F238E27FC236}">
                <a16:creationId xmlns="" xmlns:a16="http://schemas.microsoft.com/office/drawing/2014/main" id="{61BD96E6-0338-4B4F-9D02-8409AE70ECCD}"/>
              </a:ext>
            </a:extLst>
          </p:cNvPr>
          <p:cNvSpPr>
            <a:spLocks noChangeArrowheads="1"/>
          </p:cNvSpPr>
          <p:nvPr/>
        </p:nvSpPr>
        <p:spPr bwMode="auto">
          <a:xfrm>
            <a:off x="7356475" y="248920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1" name="Oval 22">
            <a:extLst>
              <a:ext uri="{FF2B5EF4-FFF2-40B4-BE49-F238E27FC236}">
                <a16:creationId xmlns="" xmlns:a16="http://schemas.microsoft.com/office/drawing/2014/main" id="{FF648250-1333-48C9-9B90-BEF470D468FF}"/>
              </a:ext>
            </a:extLst>
          </p:cNvPr>
          <p:cNvSpPr>
            <a:spLocks noChangeArrowheads="1"/>
          </p:cNvSpPr>
          <p:nvPr/>
        </p:nvSpPr>
        <p:spPr bwMode="auto">
          <a:xfrm>
            <a:off x="7566025" y="267493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2792" name="Text Box 23">
            <a:extLst>
              <a:ext uri="{FF2B5EF4-FFF2-40B4-BE49-F238E27FC236}">
                <a16:creationId xmlns="" xmlns:a16="http://schemas.microsoft.com/office/drawing/2014/main" id="{80F35738-F405-45A3-B798-3E1E0004D0ED}"/>
              </a:ext>
            </a:extLst>
          </p:cNvPr>
          <p:cNvSpPr txBox="1">
            <a:spLocks noChangeArrowheads="1"/>
          </p:cNvSpPr>
          <p:nvPr/>
        </p:nvSpPr>
        <p:spPr bwMode="auto">
          <a:xfrm>
            <a:off x="4876800" y="228441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2793" name="Text Box 24">
            <a:extLst>
              <a:ext uri="{FF2B5EF4-FFF2-40B4-BE49-F238E27FC236}">
                <a16:creationId xmlns="" xmlns:a16="http://schemas.microsoft.com/office/drawing/2014/main" id="{3C91253D-B8EB-41EF-8CF6-E948E661A206}"/>
              </a:ext>
            </a:extLst>
          </p:cNvPr>
          <p:cNvSpPr txBox="1">
            <a:spLocks noChangeArrowheads="1"/>
          </p:cNvSpPr>
          <p:nvPr/>
        </p:nvSpPr>
        <p:spPr bwMode="auto">
          <a:xfrm>
            <a:off x="784225" y="178911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2794" name="Rectangle 25">
            <a:extLst>
              <a:ext uri="{FF2B5EF4-FFF2-40B4-BE49-F238E27FC236}">
                <a16:creationId xmlns="" xmlns:a16="http://schemas.microsoft.com/office/drawing/2014/main" id="{0D43FCD4-99C4-4627-88F9-7585B6546377}"/>
              </a:ext>
            </a:extLst>
          </p:cNvPr>
          <p:cNvSpPr>
            <a:spLocks noChangeArrowheads="1"/>
          </p:cNvSpPr>
          <p:nvPr/>
        </p:nvSpPr>
        <p:spPr bwMode="auto">
          <a:xfrm>
            <a:off x="5508625" y="32416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5" name="Rectangle 26">
            <a:extLst>
              <a:ext uri="{FF2B5EF4-FFF2-40B4-BE49-F238E27FC236}">
                <a16:creationId xmlns="" xmlns:a16="http://schemas.microsoft.com/office/drawing/2014/main" id="{EAE00618-762C-4F75-A77C-A5448E249976}"/>
              </a:ext>
            </a:extLst>
          </p:cNvPr>
          <p:cNvSpPr>
            <a:spLocks noChangeArrowheads="1"/>
          </p:cNvSpPr>
          <p:nvPr/>
        </p:nvSpPr>
        <p:spPr bwMode="auto">
          <a:xfrm>
            <a:off x="819150" y="32607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6" name="Rectangle 27">
            <a:extLst>
              <a:ext uri="{FF2B5EF4-FFF2-40B4-BE49-F238E27FC236}">
                <a16:creationId xmlns="" xmlns:a16="http://schemas.microsoft.com/office/drawing/2014/main" id="{534084ED-A7ED-4995-9962-B6292174B25D}"/>
              </a:ext>
            </a:extLst>
          </p:cNvPr>
          <p:cNvSpPr>
            <a:spLocks noChangeArrowheads="1"/>
          </p:cNvSpPr>
          <p:nvPr/>
        </p:nvSpPr>
        <p:spPr bwMode="auto">
          <a:xfrm>
            <a:off x="1720850" y="325913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7" name="Rectangle 28">
            <a:extLst>
              <a:ext uri="{FF2B5EF4-FFF2-40B4-BE49-F238E27FC236}">
                <a16:creationId xmlns="" xmlns:a16="http://schemas.microsoft.com/office/drawing/2014/main" id="{5910792B-A643-48EA-AC8D-7A0E08E93AC9}"/>
              </a:ext>
            </a:extLst>
          </p:cNvPr>
          <p:cNvSpPr>
            <a:spLocks noChangeArrowheads="1"/>
          </p:cNvSpPr>
          <p:nvPr/>
        </p:nvSpPr>
        <p:spPr bwMode="auto">
          <a:xfrm>
            <a:off x="2659063" y="325913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8" name="Rectangle 29">
            <a:extLst>
              <a:ext uri="{FF2B5EF4-FFF2-40B4-BE49-F238E27FC236}">
                <a16:creationId xmlns="" xmlns:a16="http://schemas.microsoft.com/office/drawing/2014/main" id="{62B391E9-6E75-47DC-A7E4-8D924F5FB346}"/>
              </a:ext>
            </a:extLst>
          </p:cNvPr>
          <p:cNvSpPr>
            <a:spLocks noChangeArrowheads="1"/>
          </p:cNvSpPr>
          <p:nvPr/>
        </p:nvSpPr>
        <p:spPr bwMode="auto">
          <a:xfrm>
            <a:off x="3598863" y="32607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799" name="Rectangle 30">
            <a:extLst>
              <a:ext uri="{FF2B5EF4-FFF2-40B4-BE49-F238E27FC236}">
                <a16:creationId xmlns="" xmlns:a16="http://schemas.microsoft.com/office/drawing/2014/main" id="{BBFB2B5B-2E25-4AC3-95D9-4C7303B60B0A}"/>
              </a:ext>
            </a:extLst>
          </p:cNvPr>
          <p:cNvSpPr>
            <a:spLocks noChangeArrowheads="1"/>
          </p:cNvSpPr>
          <p:nvPr/>
        </p:nvSpPr>
        <p:spPr bwMode="auto">
          <a:xfrm>
            <a:off x="4562475" y="325913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0" name="Rectangle 31">
            <a:extLst>
              <a:ext uri="{FF2B5EF4-FFF2-40B4-BE49-F238E27FC236}">
                <a16:creationId xmlns="" xmlns:a16="http://schemas.microsoft.com/office/drawing/2014/main" id="{6B7B62E1-0DBE-44DD-98D3-D572AE3E1596}"/>
              </a:ext>
            </a:extLst>
          </p:cNvPr>
          <p:cNvSpPr>
            <a:spLocks noChangeArrowheads="1"/>
          </p:cNvSpPr>
          <p:nvPr/>
        </p:nvSpPr>
        <p:spPr bwMode="auto">
          <a:xfrm>
            <a:off x="6362700" y="236537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1" name="Rectangle 32">
            <a:extLst>
              <a:ext uri="{FF2B5EF4-FFF2-40B4-BE49-F238E27FC236}">
                <a16:creationId xmlns="" xmlns:a16="http://schemas.microsoft.com/office/drawing/2014/main" id="{16C1B184-AE55-4AA9-BE3A-AA17E1C52683}"/>
              </a:ext>
            </a:extLst>
          </p:cNvPr>
          <p:cNvSpPr>
            <a:spLocks noChangeArrowheads="1"/>
          </p:cNvSpPr>
          <p:nvPr/>
        </p:nvSpPr>
        <p:spPr bwMode="auto">
          <a:xfrm>
            <a:off x="6448425" y="245268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2" name="Rectangle 33">
            <a:extLst>
              <a:ext uri="{FF2B5EF4-FFF2-40B4-BE49-F238E27FC236}">
                <a16:creationId xmlns="" xmlns:a16="http://schemas.microsoft.com/office/drawing/2014/main" id="{D5FD521F-A42F-418A-984B-569F2921D0AF}"/>
              </a:ext>
            </a:extLst>
          </p:cNvPr>
          <p:cNvSpPr>
            <a:spLocks noChangeArrowheads="1"/>
          </p:cNvSpPr>
          <p:nvPr/>
        </p:nvSpPr>
        <p:spPr bwMode="auto">
          <a:xfrm>
            <a:off x="6465888" y="317341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3" name="Rectangle 34">
            <a:extLst>
              <a:ext uri="{FF2B5EF4-FFF2-40B4-BE49-F238E27FC236}">
                <a16:creationId xmlns="" xmlns:a16="http://schemas.microsoft.com/office/drawing/2014/main" id="{5C5777D4-4A31-4A5B-84D1-2C37F596CCFA}"/>
              </a:ext>
            </a:extLst>
          </p:cNvPr>
          <p:cNvSpPr>
            <a:spLocks noChangeArrowheads="1"/>
          </p:cNvSpPr>
          <p:nvPr/>
        </p:nvSpPr>
        <p:spPr bwMode="auto">
          <a:xfrm>
            <a:off x="6696075" y="187166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4" name="Rectangle 35">
            <a:extLst>
              <a:ext uri="{FF2B5EF4-FFF2-40B4-BE49-F238E27FC236}">
                <a16:creationId xmlns="" xmlns:a16="http://schemas.microsoft.com/office/drawing/2014/main" id="{36D676A6-B780-41D4-9D5F-F4410C48BA5D}"/>
              </a:ext>
            </a:extLst>
          </p:cNvPr>
          <p:cNvSpPr>
            <a:spLocks noChangeArrowheads="1"/>
          </p:cNvSpPr>
          <p:nvPr/>
        </p:nvSpPr>
        <p:spPr bwMode="auto">
          <a:xfrm>
            <a:off x="7577138" y="186372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5" name="Rectangle 36">
            <a:extLst>
              <a:ext uri="{FF2B5EF4-FFF2-40B4-BE49-F238E27FC236}">
                <a16:creationId xmlns="" xmlns:a16="http://schemas.microsoft.com/office/drawing/2014/main" id="{E7EC7446-625D-423A-B4B9-DF601497DCC6}"/>
              </a:ext>
            </a:extLst>
          </p:cNvPr>
          <p:cNvSpPr>
            <a:spLocks noChangeArrowheads="1"/>
          </p:cNvSpPr>
          <p:nvPr/>
        </p:nvSpPr>
        <p:spPr bwMode="auto">
          <a:xfrm>
            <a:off x="1901825" y="183515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6" name="Rectangle 37">
            <a:extLst>
              <a:ext uri="{FF2B5EF4-FFF2-40B4-BE49-F238E27FC236}">
                <a16:creationId xmlns="" xmlns:a16="http://schemas.microsoft.com/office/drawing/2014/main" id="{B8FF4495-1296-4C61-9B52-ED9E2178A201}"/>
              </a:ext>
            </a:extLst>
          </p:cNvPr>
          <p:cNvSpPr>
            <a:spLocks noChangeArrowheads="1"/>
          </p:cNvSpPr>
          <p:nvPr/>
        </p:nvSpPr>
        <p:spPr bwMode="auto">
          <a:xfrm>
            <a:off x="2781300" y="192087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7" name="Oval 38">
            <a:extLst>
              <a:ext uri="{FF2B5EF4-FFF2-40B4-BE49-F238E27FC236}">
                <a16:creationId xmlns="" xmlns:a16="http://schemas.microsoft.com/office/drawing/2014/main" id="{54A9139D-18F9-42B6-83B6-D7B3C8FC3970}"/>
              </a:ext>
            </a:extLst>
          </p:cNvPr>
          <p:cNvSpPr>
            <a:spLocks noChangeArrowheads="1"/>
          </p:cNvSpPr>
          <p:nvPr/>
        </p:nvSpPr>
        <p:spPr bwMode="auto">
          <a:xfrm>
            <a:off x="1173163" y="237807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8" name="AutoShape 39">
            <a:extLst>
              <a:ext uri="{FF2B5EF4-FFF2-40B4-BE49-F238E27FC236}">
                <a16:creationId xmlns="" xmlns:a16="http://schemas.microsoft.com/office/drawing/2014/main" id="{FEC52ACD-49C1-43C7-9892-1047B10FAA60}"/>
              </a:ext>
            </a:extLst>
          </p:cNvPr>
          <p:cNvSpPr>
            <a:spLocks noChangeArrowheads="1"/>
          </p:cNvSpPr>
          <p:nvPr/>
        </p:nvSpPr>
        <p:spPr bwMode="auto">
          <a:xfrm>
            <a:off x="4460875" y="187007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09" name="AutoShape 40">
            <a:extLst>
              <a:ext uri="{FF2B5EF4-FFF2-40B4-BE49-F238E27FC236}">
                <a16:creationId xmlns="" xmlns:a16="http://schemas.microsoft.com/office/drawing/2014/main" id="{CCDE9884-9FC0-4962-828F-732263D255ED}"/>
              </a:ext>
            </a:extLst>
          </p:cNvPr>
          <p:cNvSpPr>
            <a:spLocks noChangeArrowheads="1"/>
          </p:cNvSpPr>
          <p:nvPr/>
        </p:nvSpPr>
        <p:spPr bwMode="auto">
          <a:xfrm rot="-10457669">
            <a:off x="4465638" y="250507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810" name="Text Box 41">
            <a:extLst>
              <a:ext uri="{FF2B5EF4-FFF2-40B4-BE49-F238E27FC236}">
                <a16:creationId xmlns="" xmlns:a16="http://schemas.microsoft.com/office/drawing/2014/main" id="{E47DBFBF-7F9A-4EFF-ADFC-6F60E17238F9}"/>
              </a:ext>
            </a:extLst>
          </p:cNvPr>
          <p:cNvSpPr txBox="1">
            <a:spLocks noChangeArrowheads="1"/>
          </p:cNvSpPr>
          <p:nvPr/>
        </p:nvSpPr>
        <p:spPr bwMode="auto">
          <a:xfrm>
            <a:off x="679450" y="2903538"/>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2811" name="Text Box 42">
            <a:extLst>
              <a:ext uri="{FF2B5EF4-FFF2-40B4-BE49-F238E27FC236}">
                <a16:creationId xmlns="" xmlns:a16="http://schemas.microsoft.com/office/drawing/2014/main" id="{147FB6DA-A1BE-41B4-9B55-73F11CB39465}"/>
              </a:ext>
            </a:extLst>
          </p:cNvPr>
          <p:cNvSpPr txBox="1">
            <a:spLocks noChangeArrowheads="1"/>
          </p:cNvSpPr>
          <p:nvPr/>
        </p:nvSpPr>
        <p:spPr bwMode="auto">
          <a:xfrm>
            <a:off x="3392488" y="2413000"/>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2812" name="WordArt 43">
            <a:extLst>
              <a:ext uri="{FF2B5EF4-FFF2-40B4-BE49-F238E27FC236}">
                <a16:creationId xmlns="" xmlns:a16="http://schemas.microsoft.com/office/drawing/2014/main" id="{CDE02362-A872-431A-B555-B4B0D2D7D9B3}"/>
              </a:ext>
            </a:extLst>
          </p:cNvPr>
          <p:cNvSpPr>
            <a:spLocks noChangeArrowheads="1" noChangeShapeType="1" noTextEdit="1"/>
          </p:cNvSpPr>
          <p:nvPr/>
        </p:nvSpPr>
        <p:spPr bwMode="auto">
          <a:xfrm rot="5400000">
            <a:off x="4052888" y="2547937"/>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2813" name="AutoShape 46">
            <a:extLst>
              <a:ext uri="{FF2B5EF4-FFF2-40B4-BE49-F238E27FC236}">
                <a16:creationId xmlns="" xmlns:a16="http://schemas.microsoft.com/office/drawing/2014/main" id="{86B39387-C107-4772-A75A-4225BD9BF136}"/>
              </a:ext>
            </a:extLst>
          </p:cNvPr>
          <p:cNvSpPr>
            <a:spLocks noChangeArrowheads="1"/>
          </p:cNvSpPr>
          <p:nvPr/>
        </p:nvSpPr>
        <p:spPr bwMode="auto">
          <a:xfrm>
            <a:off x="450850" y="5114925"/>
            <a:ext cx="3357563" cy="925513"/>
          </a:xfrm>
          <a:prstGeom prst="wedgeRectCallout">
            <a:avLst>
              <a:gd name="adj1" fmla="val 17611"/>
              <a:gd name="adj2" fmla="val -220153"/>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2814" name="AutoShape 48">
            <a:extLst>
              <a:ext uri="{FF2B5EF4-FFF2-40B4-BE49-F238E27FC236}">
                <a16:creationId xmlns="" xmlns:a16="http://schemas.microsoft.com/office/drawing/2014/main" id="{8D980586-A950-4470-B8F0-71FDC0641E3A}"/>
              </a:ext>
            </a:extLst>
          </p:cNvPr>
          <p:cNvSpPr>
            <a:spLocks noChangeArrowheads="1"/>
          </p:cNvSpPr>
          <p:nvPr/>
        </p:nvSpPr>
        <p:spPr bwMode="auto">
          <a:xfrm>
            <a:off x="4875213" y="4699000"/>
            <a:ext cx="3922712" cy="1776413"/>
          </a:xfrm>
          <a:prstGeom prst="wedgeRectCallout">
            <a:avLst>
              <a:gd name="adj1" fmla="val -102366"/>
              <a:gd name="adj2" fmla="val -163852"/>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2815" name="WordArt 50">
            <a:extLst>
              <a:ext uri="{FF2B5EF4-FFF2-40B4-BE49-F238E27FC236}">
                <a16:creationId xmlns="" xmlns:a16="http://schemas.microsoft.com/office/drawing/2014/main" id="{FD8F56FE-BB67-4879-B75C-D609E3D98DEB}"/>
              </a:ext>
            </a:extLst>
          </p:cNvPr>
          <p:cNvSpPr>
            <a:spLocks noChangeArrowheads="1" noChangeShapeType="1" noTextEdit="1"/>
          </p:cNvSpPr>
          <p:nvPr/>
        </p:nvSpPr>
        <p:spPr bwMode="auto">
          <a:xfrm rot="5400000">
            <a:off x="2951163" y="258921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2816" name="Text Box 51">
            <a:extLst>
              <a:ext uri="{FF2B5EF4-FFF2-40B4-BE49-F238E27FC236}">
                <a16:creationId xmlns="" xmlns:a16="http://schemas.microsoft.com/office/drawing/2014/main" id="{391F0A0E-73C8-4D2F-ABDC-C3176B3372E2}"/>
              </a:ext>
            </a:extLst>
          </p:cNvPr>
          <p:cNvSpPr txBox="1">
            <a:spLocks noChangeArrowheads="1"/>
          </p:cNvSpPr>
          <p:nvPr/>
        </p:nvSpPr>
        <p:spPr bwMode="auto">
          <a:xfrm>
            <a:off x="490538" y="5235575"/>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NAV button to arm</a:t>
            </a:r>
          </a:p>
          <a:p>
            <a:pPr eaLnBrk="1" hangingPunct="1"/>
            <a:r>
              <a:rPr lang="en-US" altLang="en-US" sz="2200" dirty="0">
                <a:latin typeface="Arial" panose="020B0604020202020204" pitchFamily="34" charset="0"/>
              </a:rPr>
              <a:t> NAV capture</a:t>
            </a:r>
          </a:p>
        </p:txBody>
      </p:sp>
      <p:sp>
        <p:nvSpPr>
          <p:cNvPr id="32817" name="Text Box 52">
            <a:extLst>
              <a:ext uri="{FF2B5EF4-FFF2-40B4-BE49-F238E27FC236}">
                <a16:creationId xmlns="" xmlns:a16="http://schemas.microsoft.com/office/drawing/2014/main" id="{01305C7C-28D9-4CF9-B815-2186EACEA013}"/>
              </a:ext>
            </a:extLst>
          </p:cNvPr>
          <p:cNvSpPr txBox="1">
            <a:spLocks noChangeArrowheads="1"/>
          </p:cNvSpPr>
          <p:nvPr/>
        </p:nvSpPr>
        <p:spPr bwMode="auto">
          <a:xfrm>
            <a:off x="2203450" y="244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2818" name="Text Box 53">
            <a:extLst>
              <a:ext uri="{FF2B5EF4-FFF2-40B4-BE49-F238E27FC236}">
                <a16:creationId xmlns="" xmlns:a16="http://schemas.microsoft.com/office/drawing/2014/main" id="{D54961DA-8906-452B-88C0-D7D862C0B305}"/>
              </a:ext>
            </a:extLst>
          </p:cNvPr>
          <p:cNvSpPr txBox="1">
            <a:spLocks noChangeArrowheads="1"/>
          </p:cNvSpPr>
          <p:nvPr/>
        </p:nvSpPr>
        <p:spPr bwMode="auto">
          <a:xfrm>
            <a:off x="4945063" y="4770438"/>
            <a:ext cx="3821112"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 ARM will be displayed</a:t>
            </a:r>
          </a:p>
          <a:p>
            <a:pPr eaLnBrk="1" hangingPunct="1"/>
            <a:r>
              <a:rPr lang="en-US" altLang="en-US" sz="2200" dirty="0">
                <a:latin typeface="Arial" panose="020B0604020202020204" pitchFamily="34" charset="0"/>
              </a:rPr>
              <a:t>showing that the AP is armed</a:t>
            </a:r>
          </a:p>
          <a:p>
            <a:pPr eaLnBrk="1" hangingPunct="1"/>
            <a:r>
              <a:rPr lang="en-US" altLang="en-US" sz="2200" dirty="0">
                <a:latin typeface="Arial" panose="020B0604020202020204" pitchFamily="34" charset="0"/>
              </a:rPr>
              <a:t> to capture and intercept the </a:t>
            </a:r>
          </a:p>
          <a:p>
            <a:pPr eaLnBrk="1" hangingPunct="1"/>
            <a:r>
              <a:rPr lang="en-US" altLang="en-US" sz="2200" dirty="0">
                <a:latin typeface="Arial" panose="020B0604020202020204" pitchFamily="34" charset="0"/>
              </a:rPr>
              <a:t>course selected on the HSI </a:t>
            </a:r>
          </a:p>
        </p:txBody>
      </p:sp>
    </p:spTree>
  </p:cSld>
  <p:clrMapOvr>
    <a:masterClrMapping/>
  </p:clrMapOvr>
  <p:transition xmlns:p14="http://schemas.microsoft.com/office/powerpoint/2010/main">
    <p:wipe dir="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3074">
            <a:extLst>
              <a:ext uri="{FF2B5EF4-FFF2-40B4-BE49-F238E27FC236}">
                <a16:creationId xmlns="" xmlns:a16="http://schemas.microsoft.com/office/drawing/2014/main" id="{42447FE4-DDB0-4334-AC75-F5D09E4F580C}"/>
              </a:ext>
            </a:extLst>
          </p:cNvPr>
          <p:cNvSpPr>
            <a:spLocks noGrp="1" noChangeArrowheads="1"/>
          </p:cNvSpPr>
          <p:nvPr>
            <p:ph type="title"/>
          </p:nvPr>
        </p:nvSpPr>
        <p:spPr>
          <a:xfrm>
            <a:off x="1500180" y="359093"/>
            <a:ext cx="5937755" cy="1188720"/>
          </a:xfrm>
        </p:spPr>
        <p:txBody>
          <a:bodyPr/>
          <a:lstStyle/>
          <a:p>
            <a:r>
              <a:rPr lang="en-US" altLang="en-US" dirty="0"/>
              <a:t>Indications During After Takeoff Climb</a:t>
            </a:r>
          </a:p>
        </p:txBody>
      </p:sp>
      <p:sp>
        <p:nvSpPr>
          <p:cNvPr id="33795" name="Slide Number Placeholder 4">
            <a:extLst>
              <a:ext uri="{FF2B5EF4-FFF2-40B4-BE49-F238E27FC236}">
                <a16:creationId xmlns="" xmlns:a16="http://schemas.microsoft.com/office/drawing/2014/main" id="{6AAFCB25-DBB0-4D0D-92E7-B2A8AE5043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799A6E-B682-4508-A6A7-784A584A602A}" type="slidenum">
              <a:rPr lang="en-US" altLang="en-US" sz="1500">
                <a:latin typeface="Times New Roman" panose="02020603050405020304" pitchFamily="18" charset="0"/>
              </a:rPr>
              <a:pPr fontAlgn="base">
                <a:spcBef>
                  <a:spcPct val="0"/>
                </a:spcBef>
                <a:spcAft>
                  <a:spcPct val="0"/>
                </a:spcAft>
              </a:pPr>
              <a:t>26</a:t>
            </a:fld>
            <a:endParaRPr lang="en-US" altLang="en-US" sz="1500" dirty="0">
              <a:latin typeface="Times New Roman" panose="02020603050405020304" pitchFamily="18" charset="0"/>
            </a:endParaRPr>
          </a:p>
        </p:txBody>
      </p:sp>
      <p:sp>
        <p:nvSpPr>
          <p:cNvPr id="33796" name="Rectangle 3075">
            <a:extLst>
              <a:ext uri="{FF2B5EF4-FFF2-40B4-BE49-F238E27FC236}">
                <a16:creationId xmlns="" xmlns:a16="http://schemas.microsoft.com/office/drawing/2014/main" id="{B1898E8A-3715-483C-929A-70B9FB70F4B5}"/>
              </a:ext>
            </a:extLst>
          </p:cNvPr>
          <p:cNvSpPr>
            <a:spLocks noChangeArrowheads="1"/>
          </p:cNvSpPr>
          <p:nvPr/>
        </p:nvSpPr>
        <p:spPr bwMode="auto">
          <a:xfrm>
            <a:off x="728663" y="307975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797" name="Text Box 3076">
            <a:extLst>
              <a:ext uri="{FF2B5EF4-FFF2-40B4-BE49-F238E27FC236}">
                <a16:creationId xmlns="" xmlns:a16="http://schemas.microsoft.com/office/drawing/2014/main" id="{E2D18003-690A-44E3-A2F8-71B3759AF312}"/>
              </a:ext>
            </a:extLst>
          </p:cNvPr>
          <p:cNvSpPr txBox="1">
            <a:spLocks noChangeArrowheads="1"/>
          </p:cNvSpPr>
          <p:nvPr/>
        </p:nvSpPr>
        <p:spPr bwMode="auto">
          <a:xfrm>
            <a:off x="7508875" y="321945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3798" name="Text Box 3077">
            <a:extLst>
              <a:ext uri="{FF2B5EF4-FFF2-40B4-BE49-F238E27FC236}">
                <a16:creationId xmlns="" xmlns:a16="http://schemas.microsoft.com/office/drawing/2014/main" id="{2EAA40CE-4E6A-4DB9-A4CC-9F356A07EE41}"/>
              </a:ext>
            </a:extLst>
          </p:cNvPr>
          <p:cNvSpPr txBox="1">
            <a:spLocks noChangeArrowheads="1"/>
          </p:cNvSpPr>
          <p:nvPr/>
        </p:nvSpPr>
        <p:spPr bwMode="auto">
          <a:xfrm>
            <a:off x="6642100" y="32178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3799" name="Text Box 3078">
            <a:extLst>
              <a:ext uri="{FF2B5EF4-FFF2-40B4-BE49-F238E27FC236}">
                <a16:creationId xmlns="" xmlns:a16="http://schemas.microsoft.com/office/drawing/2014/main" id="{0BF9814D-7754-48DE-8DA2-19396EF7ABFE}"/>
              </a:ext>
            </a:extLst>
          </p:cNvPr>
          <p:cNvSpPr txBox="1">
            <a:spLocks noChangeArrowheads="1"/>
          </p:cNvSpPr>
          <p:nvPr/>
        </p:nvSpPr>
        <p:spPr bwMode="auto">
          <a:xfrm>
            <a:off x="6400800" y="380206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3800" name="Text Box 3079">
            <a:extLst>
              <a:ext uri="{FF2B5EF4-FFF2-40B4-BE49-F238E27FC236}">
                <a16:creationId xmlns="" xmlns:a16="http://schemas.microsoft.com/office/drawing/2014/main" id="{A3CA30A6-9D0E-476C-8B30-DDADB5FF81FB}"/>
              </a:ext>
            </a:extLst>
          </p:cNvPr>
          <p:cNvSpPr txBox="1">
            <a:spLocks noChangeArrowheads="1"/>
          </p:cNvSpPr>
          <p:nvPr/>
        </p:nvSpPr>
        <p:spPr bwMode="auto">
          <a:xfrm>
            <a:off x="6423025" y="450215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3801" name="Text Box 3080">
            <a:extLst>
              <a:ext uri="{FF2B5EF4-FFF2-40B4-BE49-F238E27FC236}">
                <a16:creationId xmlns="" xmlns:a16="http://schemas.microsoft.com/office/drawing/2014/main" id="{181BD4AD-5EE7-467B-A342-BFC19D49155D}"/>
              </a:ext>
            </a:extLst>
          </p:cNvPr>
          <p:cNvSpPr txBox="1">
            <a:spLocks noChangeArrowheads="1"/>
          </p:cNvSpPr>
          <p:nvPr/>
        </p:nvSpPr>
        <p:spPr bwMode="auto">
          <a:xfrm>
            <a:off x="858838" y="457835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3802" name="Text Box 3081">
            <a:extLst>
              <a:ext uri="{FF2B5EF4-FFF2-40B4-BE49-F238E27FC236}">
                <a16:creationId xmlns="" xmlns:a16="http://schemas.microsoft.com/office/drawing/2014/main" id="{0B9D278B-4A0C-4945-BF00-58AA9ACC901D}"/>
              </a:ext>
            </a:extLst>
          </p:cNvPr>
          <p:cNvSpPr txBox="1">
            <a:spLocks noChangeArrowheads="1"/>
          </p:cNvSpPr>
          <p:nvPr/>
        </p:nvSpPr>
        <p:spPr bwMode="auto">
          <a:xfrm>
            <a:off x="1666875" y="46053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3803" name="Text Box 3082">
            <a:extLst>
              <a:ext uri="{FF2B5EF4-FFF2-40B4-BE49-F238E27FC236}">
                <a16:creationId xmlns="" xmlns:a16="http://schemas.microsoft.com/office/drawing/2014/main" id="{F386D4A8-7E82-40FE-ABCE-4CBE575B286A}"/>
              </a:ext>
            </a:extLst>
          </p:cNvPr>
          <p:cNvSpPr txBox="1">
            <a:spLocks noChangeArrowheads="1"/>
          </p:cNvSpPr>
          <p:nvPr/>
        </p:nvSpPr>
        <p:spPr bwMode="auto">
          <a:xfrm>
            <a:off x="2625725" y="46180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3804" name="Text Box 3083">
            <a:extLst>
              <a:ext uri="{FF2B5EF4-FFF2-40B4-BE49-F238E27FC236}">
                <a16:creationId xmlns="" xmlns:a16="http://schemas.microsoft.com/office/drawing/2014/main" id="{A093EE5C-43D9-40CA-9289-CE89E5351207}"/>
              </a:ext>
            </a:extLst>
          </p:cNvPr>
          <p:cNvSpPr txBox="1">
            <a:spLocks noChangeArrowheads="1"/>
          </p:cNvSpPr>
          <p:nvPr/>
        </p:nvSpPr>
        <p:spPr bwMode="auto">
          <a:xfrm>
            <a:off x="3584575" y="46053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3805" name="Text Box 3084">
            <a:extLst>
              <a:ext uri="{FF2B5EF4-FFF2-40B4-BE49-F238E27FC236}">
                <a16:creationId xmlns="" xmlns:a16="http://schemas.microsoft.com/office/drawing/2014/main" id="{DC9FDC44-FB97-4DED-93C6-142A643F2049}"/>
              </a:ext>
            </a:extLst>
          </p:cNvPr>
          <p:cNvSpPr txBox="1">
            <a:spLocks noChangeArrowheads="1"/>
          </p:cNvSpPr>
          <p:nvPr/>
        </p:nvSpPr>
        <p:spPr bwMode="auto">
          <a:xfrm>
            <a:off x="4559300" y="45926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3806" name="Text Box 3085">
            <a:extLst>
              <a:ext uri="{FF2B5EF4-FFF2-40B4-BE49-F238E27FC236}">
                <a16:creationId xmlns="" xmlns:a16="http://schemas.microsoft.com/office/drawing/2014/main" id="{EEA4E833-53F2-4A1C-A579-07AC1B297E9D}"/>
              </a:ext>
            </a:extLst>
          </p:cNvPr>
          <p:cNvSpPr txBox="1">
            <a:spLocks noChangeArrowheads="1"/>
          </p:cNvSpPr>
          <p:nvPr/>
        </p:nvSpPr>
        <p:spPr bwMode="auto">
          <a:xfrm>
            <a:off x="5537200" y="457835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3807" name="Text Box 3086">
            <a:extLst>
              <a:ext uri="{FF2B5EF4-FFF2-40B4-BE49-F238E27FC236}">
                <a16:creationId xmlns="" xmlns:a16="http://schemas.microsoft.com/office/drawing/2014/main" id="{0834DABA-A416-42B5-89C3-56CD9C798A36}"/>
              </a:ext>
            </a:extLst>
          </p:cNvPr>
          <p:cNvSpPr txBox="1">
            <a:spLocks noChangeArrowheads="1"/>
          </p:cNvSpPr>
          <p:nvPr/>
        </p:nvSpPr>
        <p:spPr bwMode="auto">
          <a:xfrm>
            <a:off x="895350" y="402272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3808" name="Text Box 3087">
            <a:extLst>
              <a:ext uri="{FF2B5EF4-FFF2-40B4-BE49-F238E27FC236}">
                <a16:creationId xmlns="" xmlns:a16="http://schemas.microsoft.com/office/drawing/2014/main" id="{85D1878C-96C8-4FA3-8EFC-2FEEF48AFD04}"/>
              </a:ext>
            </a:extLst>
          </p:cNvPr>
          <p:cNvSpPr txBox="1">
            <a:spLocks noChangeArrowheads="1"/>
          </p:cNvSpPr>
          <p:nvPr/>
        </p:nvSpPr>
        <p:spPr bwMode="auto">
          <a:xfrm>
            <a:off x="1289050" y="40338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3809" name="Text Box 3088">
            <a:extLst>
              <a:ext uri="{FF2B5EF4-FFF2-40B4-BE49-F238E27FC236}">
                <a16:creationId xmlns="" xmlns:a16="http://schemas.microsoft.com/office/drawing/2014/main" id="{742F1CC5-BAD9-46FF-A15C-02EFF9A7F5DA}"/>
              </a:ext>
            </a:extLst>
          </p:cNvPr>
          <p:cNvSpPr txBox="1">
            <a:spLocks noChangeArrowheads="1"/>
          </p:cNvSpPr>
          <p:nvPr/>
        </p:nvSpPr>
        <p:spPr bwMode="auto">
          <a:xfrm>
            <a:off x="1909763" y="3286125"/>
            <a:ext cx="757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3810" name="Text Box 3089">
            <a:extLst>
              <a:ext uri="{FF2B5EF4-FFF2-40B4-BE49-F238E27FC236}">
                <a16:creationId xmlns="" xmlns:a16="http://schemas.microsoft.com/office/drawing/2014/main" id="{A2899860-BB08-4B13-94B4-DC02C63E1FB6}"/>
              </a:ext>
            </a:extLst>
          </p:cNvPr>
          <p:cNvSpPr txBox="1">
            <a:spLocks noChangeArrowheads="1"/>
          </p:cNvSpPr>
          <p:nvPr/>
        </p:nvSpPr>
        <p:spPr bwMode="auto">
          <a:xfrm>
            <a:off x="2835275" y="32845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3811" name="Text Box 3090">
            <a:extLst>
              <a:ext uri="{FF2B5EF4-FFF2-40B4-BE49-F238E27FC236}">
                <a16:creationId xmlns="" xmlns:a16="http://schemas.microsoft.com/office/drawing/2014/main" id="{33BB3A8F-4EDB-4496-BA18-DD69B1DA3E0B}"/>
              </a:ext>
            </a:extLst>
          </p:cNvPr>
          <p:cNvSpPr txBox="1">
            <a:spLocks noChangeArrowheads="1"/>
          </p:cNvSpPr>
          <p:nvPr/>
        </p:nvSpPr>
        <p:spPr bwMode="auto">
          <a:xfrm>
            <a:off x="3552825" y="3268663"/>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3812" name="Text Box 3091">
            <a:extLst>
              <a:ext uri="{FF2B5EF4-FFF2-40B4-BE49-F238E27FC236}">
                <a16:creationId xmlns="" xmlns:a16="http://schemas.microsoft.com/office/drawing/2014/main" id="{CADE57AC-C666-4543-8E42-82812D5EFFDE}"/>
              </a:ext>
            </a:extLst>
          </p:cNvPr>
          <p:cNvSpPr txBox="1">
            <a:spLocks noChangeArrowheads="1"/>
          </p:cNvSpPr>
          <p:nvPr/>
        </p:nvSpPr>
        <p:spPr bwMode="auto">
          <a:xfrm>
            <a:off x="4368800" y="331152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3813" name="Text Box 3092">
            <a:extLst>
              <a:ext uri="{FF2B5EF4-FFF2-40B4-BE49-F238E27FC236}">
                <a16:creationId xmlns="" xmlns:a16="http://schemas.microsoft.com/office/drawing/2014/main" id="{FB4002FB-EEF6-4DEE-B828-990A68283809}"/>
              </a:ext>
            </a:extLst>
          </p:cNvPr>
          <p:cNvSpPr txBox="1">
            <a:spLocks noChangeArrowheads="1"/>
          </p:cNvSpPr>
          <p:nvPr/>
        </p:nvSpPr>
        <p:spPr bwMode="auto">
          <a:xfrm>
            <a:off x="5027613" y="323215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3814" name="Oval 3093">
            <a:extLst>
              <a:ext uri="{FF2B5EF4-FFF2-40B4-BE49-F238E27FC236}">
                <a16:creationId xmlns="" xmlns:a16="http://schemas.microsoft.com/office/drawing/2014/main" id="{7A70ED59-14F3-4FFD-AF20-F0BA998243DE}"/>
              </a:ext>
            </a:extLst>
          </p:cNvPr>
          <p:cNvSpPr>
            <a:spLocks noChangeArrowheads="1"/>
          </p:cNvSpPr>
          <p:nvPr/>
        </p:nvSpPr>
        <p:spPr bwMode="auto">
          <a:xfrm>
            <a:off x="7356475" y="387032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15" name="Oval 3094">
            <a:extLst>
              <a:ext uri="{FF2B5EF4-FFF2-40B4-BE49-F238E27FC236}">
                <a16:creationId xmlns="" xmlns:a16="http://schemas.microsoft.com/office/drawing/2014/main" id="{8AB6A9BC-984F-434E-9156-6BCD3040839A}"/>
              </a:ext>
            </a:extLst>
          </p:cNvPr>
          <p:cNvSpPr>
            <a:spLocks noChangeArrowheads="1"/>
          </p:cNvSpPr>
          <p:nvPr/>
        </p:nvSpPr>
        <p:spPr bwMode="auto">
          <a:xfrm>
            <a:off x="7566025" y="405606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3816" name="Text Box 3095">
            <a:extLst>
              <a:ext uri="{FF2B5EF4-FFF2-40B4-BE49-F238E27FC236}">
                <a16:creationId xmlns="" xmlns:a16="http://schemas.microsoft.com/office/drawing/2014/main" id="{41B0788B-3633-47B6-8DFB-A47E0296C49A}"/>
              </a:ext>
            </a:extLst>
          </p:cNvPr>
          <p:cNvSpPr txBox="1">
            <a:spLocks noChangeArrowheads="1"/>
          </p:cNvSpPr>
          <p:nvPr/>
        </p:nvSpPr>
        <p:spPr bwMode="auto">
          <a:xfrm>
            <a:off x="4876800" y="366553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3817" name="Text Box 3096">
            <a:extLst>
              <a:ext uri="{FF2B5EF4-FFF2-40B4-BE49-F238E27FC236}">
                <a16:creationId xmlns="" xmlns:a16="http://schemas.microsoft.com/office/drawing/2014/main" id="{69630941-85BC-4473-A6F8-2DDA6D022B7B}"/>
              </a:ext>
            </a:extLst>
          </p:cNvPr>
          <p:cNvSpPr txBox="1">
            <a:spLocks noChangeArrowheads="1"/>
          </p:cNvSpPr>
          <p:nvPr/>
        </p:nvSpPr>
        <p:spPr bwMode="auto">
          <a:xfrm>
            <a:off x="784225" y="31702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3818" name="Rectangle 3097">
            <a:extLst>
              <a:ext uri="{FF2B5EF4-FFF2-40B4-BE49-F238E27FC236}">
                <a16:creationId xmlns="" xmlns:a16="http://schemas.microsoft.com/office/drawing/2014/main" id="{1D958A3F-5F16-4E41-9C11-D0472E03E8A4}"/>
              </a:ext>
            </a:extLst>
          </p:cNvPr>
          <p:cNvSpPr>
            <a:spLocks noChangeArrowheads="1"/>
          </p:cNvSpPr>
          <p:nvPr/>
        </p:nvSpPr>
        <p:spPr bwMode="auto">
          <a:xfrm>
            <a:off x="5508625" y="46228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19" name="Rectangle 3098">
            <a:extLst>
              <a:ext uri="{FF2B5EF4-FFF2-40B4-BE49-F238E27FC236}">
                <a16:creationId xmlns="" xmlns:a16="http://schemas.microsoft.com/office/drawing/2014/main" id="{A337340D-FF64-439B-B6FF-D6362140B23F}"/>
              </a:ext>
            </a:extLst>
          </p:cNvPr>
          <p:cNvSpPr>
            <a:spLocks noChangeArrowheads="1"/>
          </p:cNvSpPr>
          <p:nvPr/>
        </p:nvSpPr>
        <p:spPr bwMode="auto">
          <a:xfrm>
            <a:off x="819150" y="4641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0" name="Rectangle 3099">
            <a:extLst>
              <a:ext uri="{FF2B5EF4-FFF2-40B4-BE49-F238E27FC236}">
                <a16:creationId xmlns="" xmlns:a16="http://schemas.microsoft.com/office/drawing/2014/main" id="{CC7067FD-2BE3-4DAB-9210-9F90C0822148}"/>
              </a:ext>
            </a:extLst>
          </p:cNvPr>
          <p:cNvSpPr>
            <a:spLocks noChangeArrowheads="1"/>
          </p:cNvSpPr>
          <p:nvPr/>
        </p:nvSpPr>
        <p:spPr bwMode="auto">
          <a:xfrm>
            <a:off x="1720850" y="4640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1" name="Rectangle 3100">
            <a:extLst>
              <a:ext uri="{FF2B5EF4-FFF2-40B4-BE49-F238E27FC236}">
                <a16:creationId xmlns="" xmlns:a16="http://schemas.microsoft.com/office/drawing/2014/main" id="{1DCE5CF0-A77A-44F9-AB2C-D5AE95F142DD}"/>
              </a:ext>
            </a:extLst>
          </p:cNvPr>
          <p:cNvSpPr>
            <a:spLocks noChangeArrowheads="1"/>
          </p:cNvSpPr>
          <p:nvPr/>
        </p:nvSpPr>
        <p:spPr bwMode="auto">
          <a:xfrm>
            <a:off x="2659063" y="4640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2" name="Rectangle 3101">
            <a:extLst>
              <a:ext uri="{FF2B5EF4-FFF2-40B4-BE49-F238E27FC236}">
                <a16:creationId xmlns="" xmlns:a16="http://schemas.microsoft.com/office/drawing/2014/main" id="{BFCAAD7D-67A8-4CE2-876A-F437BC55130A}"/>
              </a:ext>
            </a:extLst>
          </p:cNvPr>
          <p:cNvSpPr>
            <a:spLocks noChangeArrowheads="1"/>
          </p:cNvSpPr>
          <p:nvPr/>
        </p:nvSpPr>
        <p:spPr bwMode="auto">
          <a:xfrm>
            <a:off x="3598863" y="4641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3" name="Rectangle 3102">
            <a:extLst>
              <a:ext uri="{FF2B5EF4-FFF2-40B4-BE49-F238E27FC236}">
                <a16:creationId xmlns="" xmlns:a16="http://schemas.microsoft.com/office/drawing/2014/main" id="{60A32600-953D-4DF2-9D95-65B29E5CA76C}"/>
              </a:ext>
            </a:extLst>
          </p:cNvPr>
          <p:cNvSpPr>
            <a:spLocks noChangeArrowheads="1"/>
          </p:cNvSpPr>
          <p:nvPr/>
        </p:nvSpPr>
        <p:spPr bwMode="auto">
          <a:xfrm>
            <a:off x="4562475" y="4640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4" name="Rectangle 3103">
            <a:extLst>
              <a:ext uri="{FF2B5EF4-FFF2-40B4-BE49-F238E27FC236}">
                <a16:creationId xmlns="" xmlns:a16="http://schemas.microsoft.com/office/drawing/2014/main" id="{30371E6D-BF58-4AC2-BDD4-63EAC5F4B1C4}"/>
              </a:ext>
            </a:extLst>
          </p:cNvPr>
          <p:cNvSpPr>
            <a:spLocks noChangeArrowheads="1"/>
          </p:cNvSpPr>
          <p:nvPr/>
        </p:nvSpPr>
        <p:spPr bwMode="auto">
          <a:xfrm>
            <a:off x="6362700" y="374650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5" name="Rectangle 3104">
            <a:extLst>
              <a:ext uri="{FF2B5EF4-FFF2-40B4-BE49-F238E27FC236}">
                <a16:creationId xmlns="" xmlns:a16="http://schemas.microsoft.com/office/drawing/2014/main" id="{EB7C43E5-13E3-4C32-9E9F-E72182C23200}"/>
              </a:ext>
            </a:extLst>
          </p:cNvPr>
          <p:cNvSpPr>
            <a:spLocks noChangeArrowheads="1"/>
          </p:cNvSpPr>
          <p:nvPr/>
        </p:nvSpPr>
        <p:spPr bwMode="auto">
          <a:xfrm>
            <a:off x="6448425" y="383381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6" name="Rectangle 3105">
            <a:extLst>
              <a:ext uri="{FF2B5EF4-FFF2-40B4-BE49-F238E27FC236}">
                <a16:creationId xmlns="" xmlns:a16="http://schemas.microsoft.com/office/drawing/2014/main" id="{65DC5339-987C-4899-9140-FEE43A7CFB1F}"/>
              </a:ext>
            </a:extLst>
          </p:cNvPr>
          <p:cNvSpPr>
            <a:spLocks noChangeArrowheads="1"/>
          </p:cNvSpPr>
          <p:nvPr/>
        </p:nvSpPr>
        <p:spPr bwMode="auto">
          <a:xfrm>
            <a:off x="6465888" y="455453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7" name="Rectangle 3106">
            <a:extLst>
              <a:ext uri="{FF2B5EF4-FFF2-40B4-BE49-F238E27FC236}">
                <a16:creationId xmlns="" xmlns:a16="http://schemas.microsoft.com/office/drawing/2014/main" id="{7B3400C9-73EB-43B8-842C-00E3F1195FDF}"/>
              </a:ext>
            </a:extLst>
          </p:cNvPr>
          <p:cNvSpPr>
            <a:spLocks noChangeArrowheads="1"/>
          </p:cNvSpPr>
          <p:nvPr/>
        </p:nvSpPr>
        <p:spPr bwMode="auto">
          <a:xfrm>
            <a:off x="6696075" y="325278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8" name="Rectangle 3107">
            <a:extLst>
              <a:ext uri="{FF2B5EF4-FFF2-40B4-BE49-F238E27FC236}">
                <a16:creationId xmlns="" xmlns:a16="http://schemas.microsoft.com/office/drawing/2014/main" id="{04D81EF4-5D2B-4B05-A7C1-D61015CD815A}"/>
              </a:ext>
            </a:extLst>
          </p:cNvPr>
          <p:cNvSpPr>
            <a:spLocks noChangeArrowheads="1"/>
          </p:cNvSpPr>
          <p:nvPr/>
        </p:nvSpPr>
        <p:spPr bwMode="auto">
          <a:xfrm>
            <a:off x="7577138" y="324485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29" name="Rectangle 3108">
            <a:extLst>
              <a:ext uri="{FF2B5EF4-FFF2-40B4-BE49-F238E27FC236}">
                <a16:creationId xmlns="" xmlns:a16="http://schemas.microsoft.com/office/drawing/2014/main" id="{DAAD22EF-BCE4-4AEA-8D64-9BE877718631}"/>
              </a:ext>
            </a:extLst>
          </p:cNvPr>
          <p:cNvSpPr>
            <a:spLocks noChangeArrowheads="1"/>
          </p:cNvSpPr>
          <p:nvPr/>
        </p:nvSpPr>
        <p:spPr bwMode="auto">
          <a:xfrm>
            <a:off x="1901825" y="321627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0" name="Rectangle 3109">
            <a:extLst>
              <a:ext uri="{FF2B5EF4-FFF2-40B4-BE49-F238E27FC236}">
                <a16:creationId xmlns="" xmlns:a16="http://schemas.microsoft.com/office/drawing/2014/main" id="{A405AF5F-3E94-46FA-B140-4A167112FBA5}"/>
              </a:ext>
            </a:extLst>
          </p:cNvPr>
          <p:cNvSpPr>
            <a:spLocks noChangeArrowheads="1"/>
          </p:cNvSpPr>
          <p:nvPr/>
        </p:nvSpPr>
        <p:spPr bwMode="auto">
          <a:xfrm>
            <a:off x="2781300" y="330200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1" name="Oval 3110">
            <a:extLst>
              <a:ext uri="{FF2B5EF4-FFF2-40B4-BE49-F238E27FC236}">
                <a16:creationId xmlns="" xmlns:a16="http://schemas.microsoft.com/office/drawing/2014/main" id="{31126EF8-296D-4F21-8E16-5D1AE629DD19}"/>
              </a:ext>
            </a:extLst>
          </p:cNvPr>
          <p:cNvSpPr>
            <a:spLocks noChangeArrowheads="1"/>
          </p:cNvSpPr>
          <p:nvPr/>
        </p:nvSpPr>
        <p:spPr bwMode="auto">
          <a:xfrm>
            <a:off x="1173163" y="3759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2" name="AutoShape 3111">
            <a:extLst>
              <a:ext uri="{FF2B5EF4-FFF2-40B4-BE49-F238E27FC236}">
                <a16:creationId xmlns="" xmlns:a16="http://schemas.microsoft.com/office/drawing/2014/main" id="{184894EA-4384-4CB1-90DC-7FC210DF9647}"/>
              </a:ext>
            </a:extLst>
          </p:cNvPr>
          <p:cNvSpPr>
            <a:spLocks noChangeArrowheads="1"/>
          </p:cNvSpPr>
          <p:nvPr/>
        </p:nvSpPr>
        <p:spPr bwMode="auto">
          <a:xfrm>
            <a:off x="4460875" y="3251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3" name="AutoShape 3112">
            <a:extLst>
              <a:ext uri="{FF2B5EF4-FFF2-40B4-BE49-F238E27FC236}">
                <a16:creationId xmlns="" xmlns:a16="http://schemas.microsoft.com/office/drawing/2014/main" id="{5F8C1473-2FC1-4C7B-A360-52951102E2ED}"/>
              </a:ext>
            </a:extLst>
          </p:cNvPr>
          <p:cNvSpPr>
            <a:spLocks noChangeArrowheads="1"/>
          </p:cNvSpPr>
          <p:nvPr/>
        </p:nvSpPr>
        <p:spPr bwMode="auto">
          <a:xfrm rot="-10457669">
            <a:off x="4465638" y="3886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834" name="Text Box 3113">
            <a:extLst>
              <a:ext uri="{FF2B5EF4-FFF2-40B4-BE49-F238E27FC236}">
                <a16:creationId xmlns="" xmlns:a16="http://schemas.microsoft.com/office/drawing/2014/main" id="{25D6E5A5-C7EB-4838-A1D8-2058201C26D2}"/>
              </a:ext>
            </a:extLst>
          </p:cNvPr>
          <p:cNvSpPr txBox="1">
            <a:spLocks noChangeArrowheads="1"/>
          </p:cNvSpPr>
          <p:nvPr/>
        </p:nvSpPr>
        <p:spPr bwMode="auto">
          <a:xfrm>
            <a:off x="679450" y="2903538"/>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3835" name="Text Box 3114">
            <a:extLst>
              <a:ext uri="{FF2B5EF4-FFF2-40B4-BE49-F238E27FC236}">
                <a16:creationId xmlns="" xmlns:a16="http://schemas.microsoft.com/office/drawing/2014/main" id="{717AC770-D334-4289-B2D6-BC4AFA170D12}"/>
              </a:ext>
            </a:extLst>
          </p:cNvPr>
          <p:cNvSpPr txBox="1">
            <a:spLocks noChangeArrowheads="1"/>
          </p:cNvSpPr>
          <p:nvPr/>
        </p:nvSpPr>
        <p:spPr bwMode="auto">
          <a:xfrm>
            <a:off x="3392488" y="379412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3836" name="WordArt 3115">
            <a:extLst>
              <a:ext uri="{FF2B5EF4-FFF2-40B4-BE49-F238E27FC236}">
                <a16:creationId xmlns="" xmlns:a16="http://schemas.microsoft.com/office/drawing/2014/main" id="{073F3B3C-0963-4716-8A3A-8B028731262F}"/>
              </a:ext>
            </a:extLst>
          </p:cNvPr>
          <p:cNvSpPr>
            <a:spLocks noChangeArrowheads="1" noChangeShapeType="1" noTextEdit="1"/>
          </p:cNvSpPr>
          <p:nvPr/>
        </p:nvSpPr>
        <p:spPr bwMode="auto">
          <a:xfrm rot="5400000">
            <a:off x="4052888" y="3929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3837" name="AutoShape 3116">
            <a:extLst>
              <a:ext uri="{FF2B5EF4-FFF2-40B4-BE49-F238E27FC236}">
                <a16:creationId xmlns="" xmlns:a16="http://schemas.microsoft.com/office/drawing/2014/main" id="{697AA0B4-D513-4F60-AE51-63C8B3660B6F}"/>
              </a:ext>
            </a:extLst>
          </p:cNvPr>
          <p:cNvSpPr>
            <a:spLocks noChangeArrowheads="1"/>
          </p:cNvSpPr>
          <p:nvPr/>
        </p:nvSpPr>
        <p:spPr bwMode="auto">
          <a:xfrm>
            <a:off x="384175" y="1673225"/>
            <a:ext cx="5103813" cy="925513"/>
          </a:xfrm>
          <a:prstGeom prst="wedgeRectCallout">
            <a:avLst>
              <a:gd name="adj1" fmla="val -7139"/>
              <a:gd name="adj2" fmla="val 14639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3838" name="AutoShape 3117">
            <a:extLst>
              <a:ext uri="{FF2B5EF4-FFF2-40B4-BE49-F238E27FC236}">
                <a16:creationId xmlns="" xmlns:a16="http://schemas.microsoft.com/office/drawing/2014/main" id="{41AADA39-B1CE-4154-8934-0A8884F3291D}"/>
              </a:ext>
            </a:extLst>
          </p:cNvPr>
          <p:cNvSpPr>
            <a:spLocks noChangeArrowheads="1"/>
          </p:cNvSpPr>
          <p:nvPr/>
        </p:nvSpPr>
        <p:spPr bwMode="auto">
          <a:xfrm>
            <a:off x="1882775" y="5381625"/>
            <a:ext cx="4587875" cy="1077913"/>
          </a:xfrm>
          <a:prstGeom prst="wedgeRectCallout">
            <a:avLst>
              <a:gd name="adj1" fmla="val -37162"/>
              <a:gd name="adj2" fmla="val -16826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3839" name="Text Box 3122">
            <a:extLst>
              <a:ext uri="{FF2B5EF4-FFF2-40B4-BE49-F238E27FC236}">
                <a16:creationId xmlns="" xmlns:a16="http://schemas.microsoft.com/office/drawing/2014/main" id="{2BC04905-6263-4BEB-885E-4FDE44955AF0}"/>
              </a:ext>
            </a:extLst>
          </p:cNvPr>
          <p:cNvSpPr txBox="1">
            <a:spLocks noChangeArrowheads="1"/>
          </p:cNvSpPr>
          <p:nvPr/>
        </p:nvSpPr>
        <p:spPr bwMode="auto">
          <a:xfrm>
            <a:off x="490538" y="1627188"/>
            <a:ext cx="5016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Indicator will change from HDG to NAV</a:t>
            </a:r>
          </a:p>
          <a:p>
            <a:pPr eaLnBrk="1" hangingPunct="1"/>
            <a:r>
              <a:rPr lang="en-US" altLang="en-US" sz="2200" dirty="0">
                <a:latin typeface="Arial" panose="020B0604020202020204" pitchFamily="34" charset="0"/>
              </a:rPr>
              <a:t> when the HSI course is captured</a:t>
            </a:r>
          </a:p>
        </p:txBody>
      </p:sp>
      <p:sp>
        <p:nvSpPr>
          <p:cNvPr id="33840" name="Text Box 3123">
            <a:extLst>
              <a:ext uri="{FF2B5EF4-FFF2-40B4-BE49-F238E27FC236}">
                <a16:creationId xmlns="" xmlns:a16="http://schemas.microsoft.com/office/drawing/2014/main" id="{779DDEE8-A2F5-4211-B01E-FCE961085A53}"/>
              </a:ext>
            </a:extLst>
          </p:cNvPr>
          <p:cNvSpPr txBox="1">
            <a:spLocks noChangeArrowheads="1"/>
          </p:cNvSpPr>
          <p:nvPr/>
        </p:nvSpPr>
        <p:spPr bwMode="auto">
          <a:xfrm>
            <a:off x="1970088" y="5468938"/>
            <a:ext cx="4440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 ARM will disappear when the</a:t>
            </a:r>
          </a:p>
          <a:p>
            <a:pPr eaLnBrk="1" hangingPunct="1"/>
            <a:r>
              <a:rPr lang="en-US" altLang="en-US" sz="2200" dirty="0">
                <a:latin typeface="Arial" panose="020B0604020202020204" pitchFamily="34" charset="0"/>
              </a:rPr>
              <a:t> course is captured</a:t>
            </a:r>
          </a:p>
        </p:txBody>
      </p:sp>
    </p:spTree>
  </p:cSld>
  <p:clrMapOvr>
    <a:masterClrMapping/>
  </p:clrMapOvr>
  <p:transition xmlns:p14="http://schemas.microsoft.com/office/powerpoint/2010/main">
    <p:wipe dir="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 xmlns:a16="http://schemas.microsoft.com/office/drawing/2014/main" id="{AD91D80D-FD1F-4641-BF17-3E43E3546727}"/>
              </a:ext>
            </a:extLst>
          </p:cNvPr>
          <p:cNvSpPr>
            <a:spLocks noGrp="1" noChangeArrowheads="1"/>
          </p:cNvSpPr>
          <p:nvPr>
            <p:ph type="title"/>
          </p:nvPr>
        </p:nvSpPr>
        <p:spPr>
          <a:xfrm>
            <a:off x="1597566" y="374968"/>
            <a:ext cx="5937755" cy="1188720"/>
          </a:xfrm>
        </p:spPr>
        <p:txBody>
          <a:bodyPr/>
          <a:lstStyle/>
          <a:p>
            <a:r>
              <a:rPr lang="en-US" altLang="en-US" dirty="0"/>
              <a:t>Indications During After Takeoff Climb</a:t>
            </a:r>
          </a:p>
        </p:txBody>
      </p:sp>
      <p:sp>
        <p:nvSpPr>
          <p:cNvPr id="34819" name="Slide Number Placeholder 4">
            <a:extLst>
              <a:ext uri="{FF2B5EF4-FFF2-40B4-BE49-F238E27FC236}">
                <a16:creationId xmlns="" xmlns:a16="http://schemas.microsoft.com/office/drawing/2014/main" id="{6D599D0E-D993-4D85-846D-52A59DF25B4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30770A-EE1D-468B-9763-E95B23D36DE5}" type="slidenum">
              <a:rPr lang="en-US" altLang="en-US" sz="1500">
                <a:latin typeface="Times New Roman" panose="02020603050405020304" pitchFamily="18" charset="0"/>
              </a:rPr>
              <a:pPr fontAlgn="base">
                <a:spcBef>
                  <a:spcPct val="0"/>
                </a:spcBef>
                <a:spcAft>
                  <a:spcPct val="0"/>
                </a:spcAft>
              </a:pPr>
              <a:t>27</a:t>
            </a:fld>
            <a:endParaRPr lang="en-US" altLang="en-US" sz="1500" dirty="0">
              <a:latin typeface="Times New Roman" panose="02020603050405020304" pitchFamily="18" charset="0"/>
            </a:endParaRPr>
          </a:p>
        </p:txBody>
      </p:sp>
      <p:sp>
        <p:nvSpPr>
          <p:cNvPr id="34820" name="Rectangle 3">
            <a:extLst>
              <a:ext uri="{FF2B5EF4-FFF2-40B4-BE49-F238E27FC236}">
                <a16:creationId xmlns="" xmlns:a16="http://schemas.microsoft.com/office/drawing/2014/main" id="{4800AF78-0E32-4E8D-8889-C737DE5C5B64}"/>
              </a:ext>
            </a:extLst>
          </p:cNvPr>
          <p:cNvSpPr>
            <a:spLocks noChangeArrowheads="1"/>
          </p:cNvSpPr>
          <p:nvPr/>
        </p:nvSpPr>
        <p:spPr bwMode="auto">
          <a:xfrm>
            <a:off x="728663" y="233362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21" name="Text Box 4">
            <a:extLst>
              <a:ext uri="{FF2B5EF4-FFF2-40B4-BE49-F238E27FC236}">
                <a16:creationId xmlns="" xmlns:a16="http://schemas.microsoft.com/office/drawing/2014/main" id="{6B7E4897-573A-46FC-93EA-FF91BD16BB01}"/>
              </a:ext>
            </a:extLst>
          </p:cNvPr>
          <p:cNvSpPr txBox="1">
            <a:spLocks noChangeArrowheads="1"/>
          </p:cNvSpPr>
          <p:nvPr/>
        </p:nvSpPr>
        <p:spPr bwMode="auto">
          <a:xfrm>
            <a:off x="7508875" y="247332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4822" name="Text Box 5">
            <a:extLst>
              <a:ext uri="{FF2B5EF4-FFF2-40B4-BE49-F238E27FC236}">
                <a16:creationId xmlns="" xmlns:a16="http://schemas.microsoft.com/office/drawing/2014/main" id="{B587BBFF-ED31-4FAA-80A8-AD16C5660FE0}"/>
              </a:ext>
            </a:extLst>
          </p:cNvPr>
          <p:cNvSpPr txBox="1">
            <a:spLocks noChangeArrowheads="1"/>
          </p:cNvSpPr>
          <p:nvPr/>
        </p:nvSpPr>
        <p:spPr bwMode="auto">
          <a:xfrm>
            <a:off x="6642100" y="24717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4823" name="Text Box 6">
            <a:extLst>
              <a:ext uri="{FF2B5EF4-FFF2-40B4-BE49-F238E27FC236}">
                <a16:creationId xmlns="" xmlns:a16="http://schemas.microsoft.com/office/drawing/2014/main" id="{0BFC3736-B62A-4244-BF7D-FD2437855541}"/>
              </a:ext>
            </a:extLst>
          </p:cNvPr>
          <p:cNvSpPr txBox="1">
            <a:spLocks noChangeArrowheads="1"/>
          </p:cNvSpPr>
          <p:nvPr/>
        </p:nvSpPr>
        <p:spPr bwMode="auto">
          <a:xfrm>
            <a:off x="6400800" y="305593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4824" name="Text Box 7">
            <a:extLst>
              <a:ext uri="{FF2B5EF4-FFF2-40B4-BE49-F238E27FC236}">
                <a16:creationId xmlns="" xmlns:a16="http://schemas.microsoft.com/office/drawing/2014/main" id="{A47DFC9D-EF7C-4829-8B4B-165891BDCDDE}"/>
              </a:ext>
            </a:extLst>
          </p:cNvPr>
          <p:cNvSpPr txBox="1">
            <a:spLocks noChangeArrowheads="1"/>
          </p:cNvSpPr>
          <p:nvPr/>
        </p:nvSpPr>
        <p:spPr bwMode="auto">
          <a:xfrm>
            <a:off x="6423025" y="375602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4825" name="Text Box 8">
            <a:extLst>
              <a:ext uri="{FF2B5EF4-FFF2-40B4-BE49-F238E27FC236}">
                <a16:creationId xmlns="" xmlns:a16="http://schemas.microsoft.com/office/drawing/2014/main" id="{A17B492F-8158-45C8-A88D-C62A982E5119}"/>
              </a:ext>
            </a:extLst>
          </p:cNvPr>
          <p:cNvSpPr txBox="1">
            <a:spLocks noChangeArrowheads="1"/>
          </p:cNvSpPr>
          <p:nvPr/>
        </p:nvSpPr>
        <p:spPr bwMode="auto">
          <a:xfrm>
            <a:off x="858838" y="383222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4826" name="Text Box 9">
            <a:extLst>
              <a:ext uri="{FF2B5EF4-FFF2-40B4-BE49-F238E27FC236}">
                <a16:creationId xmlns="" xmlns:a16="http://schemas.microsoft.com/office/drawing/2014/main" id="{BAA06591-E520-4679-A36E-E57F616576C2}"/>
              </a:ext>
            </a:extLst>
          </p:cNvPr>
          <p:cNvSpPr txBox="1">
            <a:spLocks noChangeArrowheads="1"/>
          </p:cNvSpPr>
          <p:nvPr/>
        </p:nvSpPr>
        <p:spPr bwMode="auto">
          <a:xfrm>
            <a:off x="1666875" y="385921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4827" name="Text Box 10">
            <a:extLst>
              <a:ext uri="{FF2B5EF4-FFF2-40B4-BE49-F238E27FC236}">
                <a16:creationId xmlns="" xmlns:a16="http://schemas.microsoft.com/office/drawing/2014/main" id="{56206C84-4CE5-4B47-92F9-797C6C0D6E2F}"/>
              </a:ext>
            </a:extLst>
          </p:cNvPr>
          <p:cNvSpPr txBox="1">
            <a:spLocks noChangeArrowheads="1"/>
          </p:cNvSpPr>
          <p:nvPr/>
        </p:nvSpPr>
        <p:spPr bwMode="auto">
          <a:xfrm>
            <a:off x="2625725" y="387191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4828" name="Text Box 11">
            <a:extLst>
              <a:ext uri="{FF2B5EF4-FFF2-40B4-BE49-F238E27FC236}">
                <a16:creationId xmlns="" xmlns:a16="http://schemas.microsoft.com/office/drawing/2014/main" id="{65CCC09B-8AA1-47F0-8601-D183BCAE9DC4}"/>
              </a:ext>
            </a:extLst>
          </p:cNvPr>
          <p:cNvSpPr txBox="1">
            <a:spLocks noChangeArrowheads="1"/>
          </p:cNvSpPr>
          <p:nvPr/>
        </p:nvSpPr>
        <p:spPr bwMode="auto">
          <a:xfrm>
            <a:off x="3584575" y="385921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4829" name="Text Box 12">
            <a:extLst>
              <a:ext uri="{FF2B5EF4-FFF2-40B4-BE49-F238E27FC236}">
                <a16:creationId xmlns="" xmlns:a16="http://schemas.microsoft.com/office/drawing/2014/main" id="{DD8C0402-9005-4A83-8F09-98DF3BB3EB25}"/>
              </a:ext>
            </a:extLst>
          </p:cNvPr>
          <p:cNvSpPr txBox="1">
            <a:spLocks noChangeArrowheads="1"/>
          </p:cNvSpPr>
          <p:nvPr/>
        </p:nvSpPr>
        <p:spPr bwMode="auto">
          <a:xfrm>
            <a:off x="4559300" y="384651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4830" name="Text Box 13">
            <a:extLst>
              <a:ext uri="{FF2B5EF4-FFF2-40B4-BE49-F238E27FC236}">
                <a16:creationId xmlns="" xmlns:a16="http://schemas.microsoft.com/office/drawing/2014/main" id="{1DCEF8EF-A713-4ECA-834D-5F140A000600}"/>
              </a:ext>
            </a:extLst>
          </p:cNvPr>
          <p:cNvSpPr txBox="1">
            <a:spLocks noChangeArrowheads="1"/>
          </p:cNvSpPr>
          <p:nvPr/>
        </p:nvSpPr>
        <p:spPr bwMode="auto">
          <a:xfrm>
            <a:off x="5537200" y="383222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4831" name="Text Box 14">
            <a:extLst>
              <a:ext uri="{FF2B5EF4-FFF2-40B4-BE49-F238E27FC236}">
                <a16:creationId xmlns="" xmlns:a16="http://schemas.microsoft.com/office/drawing/2014/main" id="{03E95484-B086-4638-A4F1-817AF6352C21}"/>
              </a:ext>
            </a:extLst>
          </p:cNvPr>
          <p:cNvSpPr txBox="1">
            <a:spLocks noChangeArrowheads="1"/>
          </p:cNvSpPr>
          <p:nvPr/>
        </p:nvSpPr>
        <p:spPr bwMode="auto">
          <a:xfrm>
            <a:off x="895350" y="327660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4832" name="Text Box 15">
            <a:extLst>
              <a:ext uri="{FF2B5EF4-FFF2-40B4-BE49-F238E27FC236}">
                <a16:creationId xmlns="" xmlns:a16="http://schemas.microsoft.com/office/drawing/2014/main" id="{EC2216D3-E44A-491C-96EF-155EAC844008}"/>
              </a:ext>
            </a:extLst>
          </p:cNvPr>
          <p:cNvSpPr txBox="1">
            <a:spLocks noChangeArrowheads="1"/>
          </p:cNvSpPr>
          <p:nvPr/>
        </p:nvSpPr>
        <p:spPr bwMode="auto">
          <a:xfrm>
            <a:off x="1289050" y="328771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4833" name="Text Box 16">
            <a:extLst>
              <a:ext uri="{FF2B5EF4-FFF2-40B4-BE49-F238E27FC236}">
                <a16:creationId xmlns="" xmlns:a16="http://schemas.microsoft.com/office/drawing/2014/main" id="{86A44B61-FDD9-4A19-93E2-F26442446BDF}"/>
              </a:ext>
            </a:extLst>
          </p:cNvPr>
          <p:cNvSpPr txBox="1">
            <a:spLocks noChangeArrowheads="1"/>
          </p:cNvSpPr>
          <p:nvPr/>
        </p:nvSpPr>
        <p:spPr bwMode="auto">
          <a:xfrm>
            <a:off x="1909763" y="2540000"/>
            <a:ext cx="757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4834" name="Text Box 17">
            <a:extLst>
              <a:ext uri="{FF2B5EF4-FFF2-40B4-BE49-F238E27FC236}">
                <a16:creationId xmlns="" xmlns:a16="http://schemas.microsoft.com/office/drawing/2014/main" id="{AAD8E34C-569E-4D42-A9FD-59AAFA405C10}"/>
              </a:ext>
            </a:extLst>
          </p:cNvPr>
          <p:cNvSpPr txBox="1">
            <a:spLocks noChangeArrowheads="1"/>
          </p:cNvSpPr>
          <p:nvPr/>
        </p:nvSpPr>
        <p:spPr bwMode="auto">
          <a:xfrm>
            <a:off x="2835275" y="253841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4835" name="Text Box 18">
            <a:extLst>
              <a:ext uri="{FF2B5EF4-FFF2-40B4-BE49-F238E27FC236}">
                <a16:creationId xmlns="" xmlns:a16="http://schemas.microsoft.com/office/drawing/2014/main" id="{C15D72B7-5790-489B-9E16-698F46D6CC2D}"/>
              </a:ext>
            </a:extLst>
          </p:cNvPr>
          <p:cNvSpPr txBox="1">
            <a:spLocks noChangeArrowheads="1"/>
          </p:cNvSpPr>
          <p:nvPr/>
        </p:nvSpPr>
        <p:spPr bwMode="auto">
          <a:xfrm>
            <a:off x="3552825" y="252253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4836" name="Text Box 19">
            <a:extLst>
              <a:ext uri="{FF2B5EF4-FFF2-40B4-BE49-F238E27FC236}">
                <a16:creationId xmlns="" xmlns:a16="http://schemas.microsoft.com/office/drawing/2014/main" id="{0448BF83-16B1-4845-AB5B-1EC2682A5845}"/>
              </a:ext>
            </a:extLst>
          </p:cNvPr>
          <p:cNvSpPr txBox="1">
            <a:spLocks noChangeArrowheads="1"/>
          </p:cNvSpPr>
          <p:nvPr/>
        </p:nvSpPr>
        <p:spPr bwMode="auto">
          <a:xfrm>
            <a:off x="4368800" y="256540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4837" name="Text Box 20">
            <a:extLst>
              <a:ext uri="{FF2B5EF4-FFF2-40B4-BE49-F238E27FC236}">
                <a16:creationId xmlns="" xmlns:a16="http://schemas.microsoft.com/office/drawing/2014/main" id="{771B8D87-367F-43D4-82D0-FD2251C2C95F}"/>
              </a:ext>
            </a:extLst>
          </p:cNvPr>
          <p:cNvSpPr txBox="1">
            <a:spLocks noChangeArrowheads="1"/>
          </p:cNvSpPr>
          <p:nvPr/>
        </p:nvSpPr>
        <p:spPr bwMode="auto">
          <a:xfrm>
            <a:off x="5027613" y="2486025"/>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3500</a:t>
            </a:r>
          </a:p>
        </p:txBody>
      </p:sp>
      <p:sp>
        <p:nvSpPr>
          <p:cNvPr id="34838" name="Oval 21">
            <a:extLst>
              <a:ext uri="{FF2B5EF4-FFF2-40B4-BE49-F238E27FC236}">
                <a16:creationId xmlns="" xmlns:a16="http://schemas.microsoft.com/office/drawing/2014/main" id="{77E39957-9635-4D21-9F00-CB7DCA55313F}"/>
              </a:ext>
            </a:extLst>
          </p:cNvPr>
          <p:cNvSpPr>
            <a:spLocks noChangeArrowheads="1"/>
          </p:cNvSpPr>
          <p:nvPr/>
        </p:nvSpPr>
        <p:spPr bwMode="auto">
          <a:xfrm>
            <a:off x="7356475" y="312420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39" name="Oval 22">
            <a:extLst>
              <a:ext uri="{FF2B5EF4-FFF2-40B4-BE49-F238E27FC236}">
                <a16:creationId xmlns="" xmlns:a16="http://schemas.microsoft.com/office/drawing/2014/main" id="{B9C1F408-3E49-4EF3-BB8B-53DF6687E327}"/>
              </a:ext>
            </a:extLst>
          </p:cNvPr>
          <p:cNvSpPr>
            <a:spLocks noChangeArrowheads="1"/>
          </p:cNvSpPr>
          <p:nvPr/>
        </p:nvSpPr>
        <p:spPr bwMode="auto">
          <a:xfrm>
            <a:off x="7566025" y="330993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4840" name="Text Box 23">
            <a:extLst>
              <a:ext uri="{FF2B5EF4-FFF2-40B4-BE49-F238E27FC236}">
                <a16:creationId xmlns="" xmlns:a16="http://schemas.microsoft.com/office/drawing/2014/main" id="{94AD2EA7-4675-4D43-A714-DBFC627A2BFF}"/>
              </a:ext>
            </a:extLst>
          </p:cNvPr>
          <p:cNvSpPr txBox="1">
            <a:spLocks noChangeArrowheads="1"/>
          </p:cNvSpPr>
          <p:nvPr/>
        </p:nvSpPr>
        <p:spPr bwMode="auto">
          <a:xfrm>
            <a:off x="4876800" y="291941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4841" name="Text Box 24">
            <a:extLst>
              <a:ext uri="{FF2B5EF4-FFF2-40B4-BE49-F238E27FC236}">
                <a16:creationId xmlns="" xmlns:a16="http://schemas.microsoft.com/office/drawing/2014/main" id="{A8E116D6-8928-4B45-AA32-174A5A11BCE9}"/>
              </a:ext>
            </a:extLst>
          </p:cNvPr>
          <p:cNvSpPr txBox="1">
            <a:spLocks noChangeArrowheads="1"/>
          </p:cNvSpPr>
          <p:nvPr/>
        </p:nvSpPr>
        <p:spPr bwMode="auto">
          <a:xfrm>
            <a:off x="784225" y="242411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4842" name="Rectangle 25">
            <a:extLst>
              <a:ext uri="{FF2B5EF4-FFF2-40B4-BE49-F238E27FC236}">
                <a16:creationId xmlns="" xmlns:a16="http://schemas.microsoft.com/office/drawing/2014/main" id="{C4D98183-2357-4617-A49C-F5202E01C2CB}"/>
              </a:ext>
            </a:extLst>
          </p:cNvPr>
          <p:cNvSpPr>
            <a:spLocks noChangeArrowheads="1"/>
          </p:cNvSpPr>
          <p:nvPr/>
        </p:nvSpPr>
        <p:spPr bwMode="auto">
          <a:xfrm>
            <a:off x="5508625" y="38766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3" name="Rectangle 26">
            <a:extLst>
              <a:ext uri="{FF2B5EF4-FFF2-40B4-BE49-F238E27FC236}">
                <a16:creationId xmlns="" xmlns:a16="http://schemas.microsoft.com/office/drawing/2014/main" id="{D2EC1EA3-42DB-48A5-B02B-DD7C4665344D}"/>
              </a:ext>
            </a:extLst>
          </p:cNvPr>
          <p:cNvSpPr>
            <a:spLocks noChangeArrowheads="1"/>
          </p:cNvSpPr>
          <p:nvPr/>
        </p:nvSpPr>
        <p:spPr bwMode="auto">
          <a:xfrm>
            <a:off x="819150" y="38957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4" name="Rectangle 27">
            <a:extLst>
              <a:ext uri="{FF2B5EF4-FFF2-40B4-BE49-F238E27FC236}">
                <a16:creationId xmlns="" xmlns:a16="http://schemas.microsoft.com/office/drawing/2014/main" id="{95C10C45-D565-4AE7-AFCA-2CF4BD49DF7B}"/>
              </a:ext>
            </a:extLst>
          </p:cNvPr>
          <p:cNvSpPr>
            <a:spLocks noChangeArrowheads="1"/>
          </p:cNvSpPr>
          <p:nvPr/>
        </p:nvSpPr>
        <p:spPr bwMode="auto">
          <a:xfrm>
            <a:off x="1720850" y="389413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5" name="Rectangle 28">
            <a:extLst>
              <a:ext uri="{FF2B5EF4-FFF2-40B4-BE49-F238E27FC236}">
                <a16:creationId xmlns="" xmlns:a16="http://schemas.microsoft.com/office/drawing/2014/main" id="{1751E9F1-3484-423F-B42A-35A03B58F03A}"/>
              </a:ext>
            </a:extLst>
          </p:cNvPr>
          <p:cNvSpPr>
            <a:spLocks noChangeArrowheads="1"/>
          </p:cNvSpPr>
          <p:nvPr/>
        </p:nvSpPr>
        <p:spPr bwMode="auto">
          <a:xfrm>
            <a:off x="2659063" y="389413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6" name="Rectangle 29">
            <a:extLst>
              <a:ext uri="{FF2B5EF4-FFF2-40B4-BE49-F238E27FC236}">
                <a16:creationId xmlns="" xmlns:a16="http://schemas.microsoft.com/office/drawing/2014/main" id="{636A7D44-3280-486C-AE4F-EC87136DC6DF}"/>
              </a:ext>
            </a:extLst>
          </p:cNvPr>
          <p:cNvSpPr>
            <a:spLocks noChangeArrowheads="1"/>
          </p:cNvSpPr>
          <p:nvPr/>
        </p:nvSpPr>
        <p:spPr bwMode="auto">
          <a:xfrm>
            <a:off x="3598863" y="38957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7" name="Rectangle 30">
            <a:extLst>
              <a:ext uri="{FF2B5EF4-FFF2-40B4-BE49-F238E27FC236}">
                <a16:creationId xmlns="" xmlns:a16="http://schemas.microsoft.com/office/drawing/2014/main" id="{C76B121D-003B-4EB4-BC85-688C179FF8F6}"/>
              </a:ext>
            </a:extLst>
          </p:cNvPr>
          <p:cNvSpPr>
            <a:spLocks noChangeArrowheads="1"/>
          </p:cNvSpPr>
          <p:nvPr/>
        </p:nvSpPr>
        <p:spPr bwMode="auto">
          <a:xfrm>
            <a:off x="4562475" y="389413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8" name="Rectangle 31">
            <a:extLst>
              <a:ext uri="{FF2B5EF4-FFF2-40B4-BE49-F238E27FC236}">
                <a16:creationId xmlns="" xmlns:a16="http://schemas.microsoft.com/office/drawing/2014/main" id="{6B479E04-CFF6-456D-B65E-10910819BCA7}"/>
              </a:ext>
            </a:extLst>
          </p:cNvPr>
          <p:cNvSpPr>
            <a:spLocks noChangeArrowheads="1"/>
          </p:cNvSpPr>
          <p:nvPr/>
        </p:nvSpPr>
        <p:spPr bwMode="auto">
          <a:xfrm>
            <a:off x="6362700" y="300037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49" name="Rectangle 32">
            <a:extLst>
              <a:ext uri="{FF2B5EF4-FFF2-40B4-BE49-F238E27FC236}">
                <a16:creationId xmlns="" xmlns:a16="http://schemas.microsoft.com/office/drawing/2014/main" id="{09A61A11-11CA-46EB-BD30-ACACF95F5B56}"/>
              </a:ext>
            </a:extLst>
          </p:cNvPr>
          <p:cNvSpPr>
            <a:spLocks noChangeArrowheads="1"/>
          </p:cNvSpPr>
          <p:nvPr/>
        </p:nvSpPr>
        <p:spPr bwMode="auto">
          <a:xfrm>
            <a:off x="6448425" y="308768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0" name="Rectangle 33">
            <a:extLst>
              <a:ext uri="{FF2B5EF4-FFF2-40B4-BE49-F238E27FC236}">
                <a16:creationId xmlns="" xmlns:a16="http://schemas.microsoft.com/office/drawing/2014/main" id="{D916559B-E1F4-4945-8CA5-F6677903057B}"/>
              </a:ext>
            </a:extLst>
          </p:cNvPr>
          <p:cNvSpPr>
            <a:spLocks noChangeArrowheads="1"/>
          </p:cNvSpPr>
          <p:nvPr/>
        </p:nvSpPr>
        <p:spPr bwMode="auto">
          <a:xfrm>
            <a:off x="6465888" y="380841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1" name="Rectangle 34">
            <a:extLst>
              <a:ext uri="{FF2B5EF4-FFF2-40B4-BE49-F238E27FC236}">
                <a16:creationId xmlns="" xmlns:a16="http://schemas.microsoft.com/office/drawing/2014/main" id="{AB34DEC4-D5A0-46E6-A381-8E786B6F3775}"/>
              </a:ext>
            </a:extLst>
          </p:cNvPr>
          <p:cNvSpPr>
            <a:spLocks noChangeArrowheads="1"/>
          </p:cNvSpPr>
          <p:nvPr/>
        </p:nvSpPr>
        <p:spPr bwMode="auto">
          <a:xfrm>
            <a:off x="6696075" y="250666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2" name="Rectangle 35">
            <a:extLst>
              <a:ext uri="{FF2B5EF4-FFF2-40B4-BE49-F238E27FC236}">
                <a16:creationId xmlns="" xmlns:a16="http://schemas.microsoft.com/office/drawing/2014/main" id="{EC995244-7303-4B5A-8AC6-C9AAC8CDA0E7}"/>
              </a:ext>
            </a:extLst>
          </p:cNvPr>
          <p:cNvSpPr>
            <a:spLocks noChangeArrowheads="1"/>
          </p:cNvSpPr>
          <p:nvPr/>
        </p:nvSpPr>
        <p:spPr bwMode="auto">
          <a:xfrm>
            <a:off x="7577138" y="249872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3" name="Rectangle 36">
            <a:extLst>
              <a:ext uri="{FF2B5EF4-FFF2-40B4-BE49-F238E27FC236}">
                <a16:creationId xmlns="" xmlns:a16="http://schemas.microsoft.com/office/drawing/2014/main" id="{760DBAC1-8476-4E3F-B7FD-AA177141668C}"/>
              </a:ext>
            </a:extLst>
          </p:cNvPr>
          <p:cNvSpPr>
            <a:spLocks noChangeArrowheads="1"/>
          </p:cNvSpPr>
          <p:nvPr/>
        </p:nvSpPr>
        <p:spPr bwMode="auto">
          <a:xfrm>
            <a:off x="1901825" y="247015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4" name="Rectangle 37">
            <a:extLst>
              <a:ext uri="{FF2B5EF4-FFF2-40B4-BE49-F238E27FC236}">
                <a16:creationId xmlns="" xmlns:a16="http://schemas.microsoft.com/office/drawing/2014/main" id="{B8881A79-74E4-4F92-A114-2C4D39F83AB4}"/>
              </a:ext>
            </a:extLst>
          </p:cNvPr>
          <p:cNvSpPr>
            <a:spLocks noChangeArrowheads="1"/>
          </p:cNvSpPr>
          <p:nvPr/>
        </p:nvSpPr>
        <p:spPr bwMode="auto">
          <a:xfrm>
            <a:off x="2781300" y="255587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5" name="Oval 38">
            <a:extLst>
              <a:ext uri="{FF2B5EF4-FFF2-40B4-BE49-F238E27FC236}">
                <a16:creationId xmlns="" xmlns:a16="http://schemas.microsoft.com/office/drawing/2014/main" id="{427D9D61-CD7F-4D3C-8E61-63AE538076AD}"/>
              </a:ext>
            </a:extLst>
          </p:cNvPr>
          <p:cNvSpPr>
            <a:spLocks noChangeArrowheads="1"/>
          </p:cNvSpPr>
          <p:nvPr/>
        </p:nvSpPr>
        <p:spPr bwMode="auto">
          <a:xfrm>
            <a:off x="1173163" y="301307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6" name="AutoShape 39">
            <a:extLst>
              <a:ext uri="{FF2B5EF4-FFF2-40B4-BE49-F238E27FC236}">
                <a16:creationId xmlns="" xmlns:a16="http://schemas.microsoft.com/office/drawing/2014/main" id="{23D20833-5AB6-43AC-A6D8-2E333F8DEC3B}"/>
              </a:ext>
            </a:extLst>
          </p:cNvPr>
          <p:cNvSpPr>
            <a:spLocks noChangeArrowheads="1"/>
          </p:cNvSpPr>
          <p:nvPr/>
        </p:nvSpPr>
        <p:spPr bwMode="auto">
          <a:xfrm>
            <a:off x="4460875" y="250507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7" name="AutoShape 40">
            <a:extLst>
              <a:ext uri="{FF2B5EF4-FFF2-40B4-BE49-F238E27FC236}">
                <a16:creationId xmlns="" xmlns:a16="http://schemas.microsoft.com/office/drawing/2014/main" id="{4A7660C3-1C71-4713-859F-569CDF87947D}"/>
              </a:ext>
            </a:extLst>
          </p:cNvPr>
          <p:cNvSpPr>
            <a:spLocks noChangeArrowheads="1"/>
          </p:cNvSpPr>
          <p:nvPr/>
        </p:nvSpPr>
        <p:spPr bwMode="auto">
          <a:xfrm rot="-10457669">
            <a:off x="4465638" y="314007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858" name="Text Box 41">
            <a:extLst>
              <a:ext uri="{FF2B5EF4-FFF2-40B4-BE49-F238E27FC236}">
                <a16:creationId xmlns="" xmlns:a16="http://schemas.microsoft.com/office/drawing/2014/main" id="{1AB7526D-F21D-477A-8CF8-38C9BCC182F0}"/>
              </a:ext>
            </a:extLst>
          </p:cNvPr>
          <p:cNvSpPr txBox="1">
            <a:spLocks noChangeArrowheads="1"/>
          </p:cNvSpPr>
          <p:nvPr/>
        </p:nvSpPr>
        <p:spPr bwMode="auto">
          <a:xfrm>
            <a:off x="679450" y="2903538"/>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4859" name="AutoShape 44">
            <a:extLst>
              <a:ext uri="{FF2B5EF4-FFF2-40B4-BE49-F238E27FC236}">
                <a16:creationId xmlns="" xmlns:a16="http://schemas.microsoft.com/office/drawing/2014/main" id="{2ACCE93D-CADE-400F-8ACF-005420D6E3E8}"/>
              </a:ext>
            </a:extLst>
          </p:cNvPr>
          <p:cNvSpPr>
            <a:spLocks noChangeArrowheads="1"/>
          </p:cNvSpPr>
          <p:nvPr/>
        </p:nvSpPr>
        <p:spPr bwMode="auto">
          <a:xfrm>
            <a:off x="384175" y="1673225"/>
            <a:ext cx="3357563" cy="493713"/>
          </a:xfrm>
          <a:prstGeom prst="wedgeRectCallout">
            <a:avLst>
              <a:gd name="adj1" fmla="val 89431"/>
              <a:gd name="adj2" fmla="val 13970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4860" name="AutoShape 45">
            <a:extLst>
              <a:ext uri="{FF2B5EF4-FFF2-40B4-BE49-F238E27FC236}">
                <a16:creationId xmlns="" xmlns:a16="http://schemas.microsoft.com/office/drawing/2014/main" id="{4F0C4389-CBBC-4E00-BC36-27108558D5F1}"/>
              </a:ext>
            </a:extLst>
          </p:cNvPr>
          <p:cNvSpPr>
            <a:spLocks noChangeArrowheads="1"/>
          </p:cNvSpPr>
          <p:nvPr/>
        </p:nvSpPr>
        <p:spPr bwMode="auto">
          <a:xfrm>
            <a:off x="487363" y="4749800"/>
            <a:ext cx="4587875" cy="1077913"/>
          </a:xfrm>
          <a:prstGeom prst="wedgeRectCallout">
            <a:avLst>
              <a:gd name="adj1" fmla="val 20069"/>
              <a:gd name="adj2" fmla="val -217597"/>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4861" name="Text Box 48">
            <a:extLst>
              <a:ext uri="{FF2B5EF4-FFF2-40B4-BE49-F238E27FC236}">
                <a16:creationId xmlns="" xmlns:a16="http://schemas.microsoft.com/office/drawing/2014/main" id="{6952EE68-7B93-48DD-AA8B-69A62DAE6704}"/>
              </a:ext>
            </a:extLst>
          </p:cNvPr>
          <p:cNvSpPr txBox="1">
            <a:spLocks noChangeArrowheads="1"/>
          </p:cNvSpPr>
          <p:nvPr/>
        </p:nvSpPr>
        <p:spPr bwMode="auto">
          <a:xfrm>
            <a:off x="555625" y="1727200"/>
            <a:ext cx="31686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Desired level off altitude</a:t>
            </a:r>
          </a:p>
        </p:txBody>
      </p:sp>
      <p:sp>
        <p:nvSpPr>
          <p:cNvPr id="34862" name="Text Box 49">
            <a:extLst>
              <a:ext uri="{FF2B5EF4-FFF2-40B4-BE49-F238E27FC236}">
                <a16:creationId xmlns="" xmlns:a16="http://schemas.microsoft.com/office/drawing/2014/main" id="{DDA6ECC6-024A-4EFA-A5A2-C209819737A4}"/>
              </a:ext>
            </a:extLst>
          </p:cNvPr>
          <p:cNvSpPr txBox="1">
            <a:spLocks noChangeArrowheads="1"/>
          </p:cNvSpPr>
          <p:nvPr/>
        </p:nvSpPr>
        <p:spPr bwMode="auto">
          <a:xfrm>
            <a:off x="573088" y="4860925"/>
            <a:ext cx="4337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 changes to ALT to show the </a:t>
            </a:r>
          </a:p>
          <a:p>
            <a:pPr eaLnBrk="1" hangingPunct="1"/>
            <a:r>
              <a:rPr lang="en-US" altLang="en-US" sz="2200" dirty="0">
                <a:latin typeface="Arial" panose="020B0604020202020204" pitchFamily="34" charset="0"/>
              </a:rPr>
              <a:t>preset altitude has been captured</a:t>
            </a:r>
          </a:p>
        </p:txBody>
      </p:sp>
      <p:sp>
        <p:nvSpPr>
          <p:cNvPr id="34863" name="AutoShape 50">
            <a:extLst>
              <a:ext uri="{FF2B5EF4-FFF2-40B4-BE49-F238E27FC236}">
                <a16:creationId xmlns="" xmlns:a16="http://schemas.microsoft.com/office/drawing/2014/main" id="{9649CC4B-702C-47F9-8D33-C2689AA52870}"/>
              </a:ext>
            </a:extLst>
          </p:cNvPr>
          <p:cNvSpPr>
            <a:spLocks noChangeArrowheads="1"/>
          </p:cNvSpPr>
          <p:nvPr/>
        </p:nvSpPr>
        <p:spPr bwMode="auto">
          <a:xfrm>
            <a:off x="5543550" y="4949825"/>
            <a:ext cx="3257550" cy="1154113"/>
          </a:xfrm>
          <a:prstGeom prst="wedgeRectCallout">
            <a:avLst>
              <a:gd name="adj1" fmla="val -90593"/>
              <a:gd name="adj2" fmla="val -194843"/>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4864" name="Text Box 51">
            <a:extLst>
              <a:ext uri="{FF2B5EF4-FFF2-40B4-BE49-F238E27FC236}">
                <a16:creationId xmlns="" xmlns:a16="http://schemas.microsoft.com/office/drawing/2014/main" id="{6EA3DB56-516A-43F6-AFBA-357E00E8C489}"/>
              </a:ext>
            </a:extLst>
          </p:cNvPr>
          <p:cNvSpPr txBox="1">
            <a:spLocks noChangeArrowheads="1"/>
          </p:cNvSpPr>
          <p:nvPr/>
        </p:nvSpPr>
        <p:spPr bwMode="auto">
          <a:xfrm>
            <a:off x="5516563" y="5033963"/>
            <a:ext cx="332263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 ARM is extinguished</a:t>
            </a:r>
          </a:p>
          <a:p>
            <a:pPr eaLnBrk="1" hangingPunct="1"/>
            <a:r>
              <a:rPr lang="en-US" altLang="en-US" sz="2200" dirty="0">
                <a:latin typeface="Arial" panose="020B0604020202020204" pitchFamily="34" charset="0"/>
              </a:rPr>
              <a:t>when the preset altitude</a:t>
            </a:r>
          </a:p>
          <a:p>
            <a:pPr eaLnBrk="1" hangingPunct="1"/>
            <a:r>
              <a:rPr lang="en-US" altLang="en-US" sz="2200" dirty="0">
                <a:latin typeface="Arial" panose="020B0604020202020204" pitchFamily="34" charset="0"/>
              </a:rPr>
              <a:t> is captured</a:t>
            </a:r>
          </a:p>
        </p:txBody>
      </p:sp>
    </p:spTree>
  </p:cSld>
  <p:clrMapOvr>
    <a:masterClrMapping/>
  </p:clrMapOvr>
  <p:transition xmlns:p14="http://schemas.microsoft.com/office/powerpoint/2010/main">
    <p:wipe dir="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1026">
            <a:extLst>
              <a:ext uri="{FF2B5EF4-FFF2-40B4-BE49-F238E27FC236}">
                <a16:creationId xmlns="" xmlns:a16="http://schemas.microsoft.com/office/drawing/2014/main" id="{82959DC1-ACAC-481D-B762-752FBCE1BB9D}"/>
              </a:ext>
            </a:extLst>
          </p:cNvPr>
          <p:cNvSpPr>
            <a:spLocks noGrp="1" noChangeArrowheads="1"/>
          </p:cNvSpPr>
          <p:nvPr>
            <p:ph type="title"/>
          </p:nvPr>
        </p:nvSpPr>
        <p:spPr>
          <a:xfrm>
            <a:off x="1602328" y="255588"/>
            <a:ext cx="5937755" cy="1188720"/>
          </a:xfrm>
        </p:spPr>
        <p:txBody>
          <a:bodyPr/>
          <a:lstStyle/>
          <a:p>
            <a:r>
              <a:rPr lang="en-US" altLang="en-US" sz="3200" dirty="0"/>
              <a:t>Level off- Cruise</a:t>
            </a:r>
          </a:p>
        </p:txBody>
      </p:sp>
      <p:sp>
        <p:nvSpPr>
          <p:cNvPr id="35843" name="Rectangle 1027">
            <a:extLst>
              <a:ext uri="{FF2B5EF4-FFF2-40B4-BE49-F238E27FC236}">
                <a16:creationId xmlns="" xmlns:a16="http://schemas.microsoft.com/office/drawing/2014/main" id="{41AAFD98-BFE4-4957-899E-92A2A082B8D6}"/>
              </a:ext>
            </a:extLst>
          </p:cNvPr>
          <p:cNvSpPr>
            <a:spLocks noGrp="1" noChangeArrowheads="1"/>
          </p:cNvSpPr>
          <p:nvPr>
            <p:ph idx="1"/>
          </p:nvPr>
        </p:nvSpPr>
        <p:spPr bwMode="auto">
          <a:xfrm>
            <a:off x="415925" y="1593850"/>
            <a:ext cx="8310563" cy="4840288"/>
          </a:xfrm>
        </p:spPr>
        <p:txBody>
          <a:bodyPr wrap="square" numCol="1" anchor="t" anchorCtr="0" compatLnSpc="1">
            <a:prstTxWarp prst="textNoShape">
              <a:avLst/>
            </a:prstTxWarp>
            <a:normAutofit/>
          </a:bodyPr>
          <a:lstStyle/>
          <a:p>
            <a:r>
              <a:rPr lang="en-US" altLang="en-US" sz="2400" dirty="0"/>
              <a:t>After level off, prior to approach and throughout flight, reset </a:t>
            </a:r>
            <a:r>
              <a:rPr lang="en-US" altLang="en-US" sz="2400" dirty="0" err="1"/>
              <a:t>baro</a:t>
            </a:r>
            <a:r>
              <a:rPr lang="en-US" altLang="en-US" sz="2400" dirty="0"/>
              <a:t> setting.  Reset altitude select/altitude alerter altitude to the next desired altitude.</a:t>
            </a:r>
          </a:p>
          <a:p>
            <a:pPr lvl="1"/>
            <a:r>
              <a:rPr lang="en-US" altLang="en-US" sz="2000" dirty="0"/>
              <a:t>ARM does not have to be reselected</a:t>
            </a:r>
          </a:p>
          <a:p>
            <a:r>
              <a:rPr lang="en-US" altLang="en-US" sz="2400" dirty="0"/>
              <a:t>If an enroute climb or descent is required, select VS mode by pressing ALT key (</a:t>
            </a:r>
            <a:r>
              <a:rPr lang="en-US" altLang="en-US" sz="2200" b="1" dirty="0"/>
              <a:t>Toggles the AP from capture of the current altitude and VS mode)</a:t>
            </a:r>
            <a:r>
              <a:rPr lang="en-US" altLang="en-US" sz="2400" dirty="0"/>
              <a:t>. </a:t>
            </a:r>
          </a:p>
          <a:p>
            <a:pPr lvl="1"/>
            <a:r>
              <a:rPr lang="en-US" altLang="en-US" sz="2000" dirty="0"/>
              <a:t>Use UP/DN key as needed to select the desired rate of climb .  </a:t>
            </a:r>
          </a:p>
          <a:p>
            <a:r>
              <a:rPr lang="en-US" altLang="en-US" sz="2400" dirty="0"/>
              <a:t>During a climb in the VS mode, the current altitude can be captured by pressing the ALT key regardless of what is set in the altitude select/alerter</a:t>
            </a:r>
          </a:p>
        </p:txBody>
      </p:sp>
      <p:sp>
        <p:nvSpPr>
          <p:cNvPr id="35844" name="Slide Number Placeholder 5">
            <a:extLst>
              <a:ext uri="{FF2B5EF4-FFF2-40B4-BE49-F238E27FC236}">
                <a16:creationId xmlns="" xmlns:a16="http://schemas.microsoft.com/office/drawing/2014/main" id="{A8FF77B9-49B1-4859-AB1F-695A335F9F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1907DEF-7B4B-4449-A2D6-F86A66569B4C}" type="slidenum">
              <a:rPr lang="en-US" altLang="en-US" sz="1500">
                <a:latin typeface="Times New Roman" panose="02020603050405020304" pitchFamily="18" charset="0"/>
              </a:rPr>
              <a:pPr fontAlgn="base">
                <a:spcBef>
                  <a:spcPct val="0"/>
                </a:spcBef>
                <a:spcAft>
                  <a:spcPct val="0"/>
                </a:spcAft>
              </a:pPr>
              <a:t>28</a:t>
            </a:fld>
            <a:endParaRPr lang="en-US" altLang="en-US" sz="1500" dirty="0">
              <a:latin typeface="Times New Roman" panose="02020603050405020304" pitchFamily="18" charset="0"/>
            </a:endParaRPr>
          </a:p>
        </p:txBody>
      </p:sp>
    </p:spTree>
  </p:cSld>
  <p:clrMapOvr>
    <a:masterClrMapping/>
  </p:clrMapOvr>
  <p:transition xmlns:p14="http://schemas.microsoft.com/office/powerpoint/2010/main">
    <p:wipe dir="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 xmlns:a16="http://schemas.microsoft.com/office/drawing/2014/main" id="{C6B59D3C-A286-4B60-B328-6114AE3E23E6}"/>
              </a:ext>
            </a:extLst>
          </p:cNvPr>
          <p:cNvSpPr>
            <a:spLocks noGrp="1" noChangeArrowheads="1"/>
          </p:cNvSpPr>
          <p:nvPr>
            <p:ph type="title"/>
          </p:nvPr>
        </p:nvSpPr>
        <p:spPr>
          <a:xfrm>
            <a:off x="1414463" y="412750"/>
            <a:ext cx="6034087" cy="1028700"/>
          </a:xfrm>
        </p:spPr>
        <p:txBody>
          <a:bodyPr>
            <a:normAutofit/>
          </a:bodyPr>
          <a:lstStyle/>
          <a:p>
            <a:r>
              <a:rPr lang="en-US" altLang="en-US" dirty="0"/>
              <a:t>Indications after Level Off</a:t>
            </a:r>
          </a:p>
        </p:txBody>
      </p:sp>
      <p:sp>
        <p:nvSpPr>
          <p:cNvPr id="36867" name="Slide Number Placeholder 4">
            <a:extLst>
              <a:ext uri="{FF2B5EF4-FFF2-40B4-BE49-F238E27FC236}">
                <a16:creationId xmlns="" xmlns:a16="http://schemas.microsoft.com/office/drawing/2014/main" id="{A127CBA4-FCDD-4D65-9333-781F0CB803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79B7D9-75F5-4AAC-B7E4-088E73BB51D0}" type="slidenum">
              <a:rPr lang="en-US" altLang="en-US" sz="1500">
                <a:latin typeface="Times New Roman" panose="02020603050405020304" pitchFamily="18" charset="0"/>
              </a:rPr>
              <a:pPr fontAlgn="base">
                <a:spcBef>
                  <a:spcPct val="0"/>
                </a:spcBef>
                <a:spcAft>
                  <a:spcPct val="0"/>
                </a:spcAft>
              </a:pPr>
              <a:t>29</a:t>
            </a:fld>
            <a:endParaRPr lang="en-US" altLang="en-US" sz="1500" dirty="0">
              <a:latin typeface="Times New Roman" panose="02020603050405020304" pitchFamily="18" charset="0"/>
            </a:endParaRPr>
          </a:p>
        </p:txBody>
      </p:sp>
      <p:sp>
        <p:nvSpPr>
          <p:cNvPr id="36868" name="Rectangle 3">
            <a:extLst>
              <a:ext uri="{FF2B5EF4-FFF2-40B4-BE49-F238E27FC236}">
                <a16:creationId xmlns="" xmlns:a16="http://schemas.microsoft.com/office/drawing/2014/main" id="{18BBC72E-77D5-4820-B020-FCB3E509A877}"/>
              </a:ext>
            </a:extLst>
          </p:cNvPr>
          <p:cNvSpPr>
            <a:spLocks noChangeArrowheads="1"/>
          </p:cNvSpPr>
          <p:nvPr/>
        </p:nvSpPr>
        <p:spPr bwMode="auto">
          <a:xfrm>
            <a:off x="728663" y="307975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69" name="Text Box 4">
            <a:extLst>
              <a:ext uri="{FF2B5EF4-FFF2-40B4-BE49-F238E27FC236}">
                <a16:creationId xmlns="" xmlns:a16="http://schemas.microsoft.com/office/drawing/2014/main" id="{2A609A26-0202-47F5-AC8D-E0979F435F7F}"/>
              </a:ext>
            </a:extLst>
          </p:cNvPr>
          <p:cNvSpPr txBox="1">
            <a:spLocks noChangeArrowheads="1"/>
          </p:cNvSpPr>
          <p:nvPr/>
        </p:nvSpPr>
        <p:spPr bwMode="auto">
          <a:xfrm>
            <a:off x="7508875" y="321945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6870" name="Text Box 5">
            <a:extLst>
              <a:ext uri="{FF2B5EF4-FFF2-40B4-BE49-F238E27FC236}">
                <a16:creationId xmlns="" xmlns:a16="http://schemas.microsoft.com/office/drawing/2014/main" id="{05F7AA87-26DF-4D01-81B1-11DBC1AF3AA2}"/>
              </a:ext>
            </a:extLst>
          </p:cNvPr>
          <p:cNvSpPr txBox="1">
            <a:spLocks noChangeArrowheads="1"/>
          </p:cNvSpPr>
          <p:nvPr/>
        </p:nvSpPr>
        <p:spPr bwMode="auto">
          <a:xfrm>
            <a:off x="6642100" y="32178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6871" name="Text Box 6">
            <a:extLst>
              <a:ext uri="{FF2B5EF4-FFF2-40B4-BE49-F238E27FC236}">
                <a16:creationId xmlns="" xmlns:a16="http://schemas.microsoft.com/office/drawing/2014/main" id="{E4B9D8F9-048D-4A47-9DF9-15859D7B345F}"/>
              </a:ext>
            </a:extLst>
          </p:cNvPr>
          <p:cNvSpPr txBox="1">
            <a:spLocks noChangeArrowheads="1"/>
          </p:cNvSpPr>
          <p:nvPr/>
        </p:nvSpPr>
        <p:spPr bwMode="auto">
          <a:xfrm>
            <a:off x="6400800" y="380206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6872" name="Text Box 7">
            <a:extLst>
              <a:ext uri="{FF2B5EF4-FFF2-40B4-BE49-F238E27FC236}">
                <a16:creationId xmlns="" xmlns:a16="http://schemas.microsoft.com/office/drawing/2014/main" id="{82D3264D-3C8D-467C-9403-48CCBF28AEF1}"/>
              </a:ext>
            </a:extLst>
          </p:cNvPr>
          <p:cNvSpPr txBox="1">
            <a:spLocks noChangeArrowheads="1"/>
          </p:cNvSpPr>
          <p:nvPr/>
        </p:nvSpPr>
        <p:spPr bwMode="auto">
          <a:xfrm>
            <a:off x="6423025" y="450215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6873" name="Text Box 8">
            <a:extLst>
              <a:ext uri="{FF2B5EF4-FFF2-40B4-BE49-F238E27FC236}">
                <a16:creationId xmlns="" xmlns:a16="http://schemas.microsoft.com/office/drawing/2014/main" id="{4F47F5DC-646A-465D-AD62-2B44508FE27F}"/>
              </a:ext>
            </a:extLst>
          </p:cNvPr>
          <p:cNvSpPr txBox="1">
            <a:spLocks noChangeArrowheads="1"/>
          </p:cNvSpPr>
          <p:nvPr/>
        </p:nvSpPr>
        <p:spPr bwMode="auto">
          <a:xfrm>
            <a:off x="858838" y="457835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6874" name="Text Box 9">
            <a:extLst>
              <a:ext uri="{FF2B5EF4-FFF2-40B4-BE49-F238E27FC236}">
                <a16:creationId xmlns="" xmlns:a16="http://schemas.microsoft.com/office/drawing/2014/main" id="{21D50723-DDD5-47B3-BABC-D73099E3C0D1}"/>
              </a:ext>
            </a:extLst>
          </p:cNvPr>
          <p:cNvSpPr txBox="1">
            <a:spLocks noChangeArrowheads="1"/>
          </p:cNvSpPr>
          <p:nvPr/>
        </p:nvSpPr>
        <p:spPr bwMode="auto">
          <a:xfrm>
            <a:off x="1666875" y="46053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6875" name="Text Box 10">
            <a:extLst>
              <a:ext uri="{FF2B5EF4-FFF2-40B4-BE49-F238E27FC236}">
                <a16:creationId xmlns="" xmlns:a16="http://schemas.microsoft.com/office/drawing/2014/main" id="{E4C137E9-3B70-4943-B45C-B9749EAC80EF}"/>
              </a:ext>
            </a:extLst>
          </p:cNvPr>
          <p:cNvSpPr txBox="1">
            <a:spLocks noChangeArrowheads="1"/>
          </p:cNvSpPr>
          <p:nvPr/>
        </p:nvSpPr>
        <p:spPr bwMode="auto">
          <a:xfrm>
            <a:off x="2625725" y="46180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6876" name="Text Box 11">
            <a:extLst>
              <a:ext uri="{FF2B5EF4-FFF2-40B4-BE49-F238E27FC236}">
                <a16:creationId xmlns="" xmlns:a16="http://schemas.microsoft.com/office/drawing/2014/main" id="{00DBAD32-7CE9-4C76-A5BD-65BFCA1314DC}"/>
              </a:ext>
            </a:extLst>
          </p:cNvPr>
          <p:cNvSpPr txBox="1">
            <a:spLocks noChangeArrowheads="1"/>
          </p:cNvSpPr>
          <p:nvPr/>
        </p:nvSpPr>
        <p:spPr bwMode="auto">
          <a:xfrm>
            <a:off x="3584575" y="46053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6877" name="Text Box 12">
            <a:extLst>
              <a:ext uri="{FF2B5EF4-FFF2-40B4-BE49-F238E27FC236}">
                <a16:creationId xmlns="" xmlns:a16="http://schemas.microsoft.com/office/drawing/2014/main" id="{5EF51B78-6449-4D94-BDA1-25A03313F17B}"/>
              </a:ext>
            </a:extLst>
          </p:cNvPr>
          <p:cNvSpPr txBox="1">
            <a:spLocks noChangeArrowheads="1"/>
          </p:cNvSpPr>
          <p:nvPr/>
        </p:nvSpPr>
        <p:spPr bwMode="auto">
          <a:xfrm>
            <a:off x="4559300" y="45926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6878" name="Text Box 13">
            <a:extLst>
              <a:ext uri="{FF2B5EF4-FFF2-40B4-BE49-F238E27FC236}">
                <a16:creationId xmlns="" xmlns:a16="http://schemas.microsoft.com/office/drawing/2014/main" id="{3C20CD29-3E11-4C6B-A735-0B90F349F350}"/>
              </a:ext>
            </a:extLst>
          </p:cNvPr>
          <p:cNvSpPr txBox="1">
            <a:spLocks noChangeArrowheads="1"/>
          </p:cNvSpPr>
          <p:nvPr/>
        </p:nvSpPr>
        <p:spPr bwMode="auto">
          <a:xfrm>
            <a:off x="5537200" y="457835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6879" name="Text Box 14">
            <a:extLst>
              <a:ext uri="{FF2B5EF4-FFF2-40B4-BE49-F238E27FC236}">
                <a16:creationId xmlns="" xmlns:a16="http://schemas.microsoft.com/office/drawing/2014/main" id="{9605B2A1-40C6-4903-8FEA-E47BB7B914D8}"/>
              </a:ext>
            </a:extLst>
          </p:cNvPr>
          <p:cNvSpPr txBox="1">
            <a:spLocks noChangeArrowheads="1"/>
          </p:cNvSpPr>
          <p:nvPr/>
        </p:nvSpPr>
        <p:spPr bwMode="auto">
          <a:xfrm>
            <a:off x="895350" y="402272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6880" name="Text Box 15">
            <a:extLst>
              <a:ext uri="{FF2B5EF4-FFF2-40B4-BE49-F238E27FC236}">
                <a16:creationId xmlns="" xmlns:a16="http://schemas.microsoft.com/office/drawing/2014/main" id="{FB75FB79-2762-44B0-9E76-1051C6B51314}"/>
              </a:ext>
            </a:extLst>
          </p:cNvPr>
          <p:cNvSpPr txBox="1">
            <a:spLocks noChangeArrowheads="1"/>
          </p:cNvSpPr>
          <p:nvPr/>
        </p:nvSpPr>
        <p:spPr bwMode="auto">
          <a:xfrm>
            <a:off x="1289050" y="40338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6881" name="Text Box 16">
            <a:extLst>
              <a:ext uri="{FF2B5EF4-FFF2-40B4-BE49-F238E27FC236}">
                <a16:creationId xmlns="" xmlns:a16="http://schemas.microsoft.com/office/drawing/2014/main" id="{5241C3AA-392C-45FB-B354-2E3EBC5CD047}"/>
              </a:ext>
            </a:extLst>
          </p:cNvPr>
          <p:cNvSpPr txBox="1">
            <a:spLocks noChangeArrowheads="1"/>
          </p:cNvSpPr>
          <p:nvPr/>
        </p:nvSpPr>
        <p:spPr bwMode="auto">
          <a:xfrm>
            <a:off x="1909763" y="3286125"/>
            <a:ext cx="757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6882" name="Text Box 17">
            <a:extLst>
              <a:ext uri="{FF2B5EF4-FFF2-40B4-BE49-F238E27FC236}">
                <a16:creationId xmlns="" xmlns:a16="http://schemas.microsoft.com/office/drawing/2014/main" id="{DBDE65E2-23F5-40A4-B2B3-89D66D032EA7}"/>
              </a:ext>
            </a:extLst>
          </p:cNvPr>
          <p:cNvSpPr txBox="1">
            <a:spLocks noChangeArrowheads="1"/>
          </p:cNvSpPr>
          <p:nvPr/>
        </p:nvSpPr>
        <p:spPr bwMode="auto">
          <a:xfrm>
            <a:off x="2835275" y="32845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6883" name="Text Box 18">
            <a:extLst>
              <a:ext uri="{FF2B5EF4-FFF2-40B4-BE49-F238E27FC236}">
                <a16:creationId xmlns="" xmlns:a16="http://schemas.microsoft.com/office/drawing/2014/main" id="{DD14AB38-94F6-4115-A5E3-3F696DF09898}"/>
              </a:ext>
            </a:extLst>
          </p:cNvPr>
          <p:cNvSpPr txBox="1">
            <a:spLocks noChangeArrowheads="1"/>
          </p:cNvSpPr>
          <p:nvPr/>
        </p:nvSpPr>
        <p:spPr bwMode="auto">
          <a:xfrm>
            <a:off x="3552825" y="3268663"/>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6884" name="Text Box 19">
            <a:extLst>
              <a:ext uri="{FF2B5EF4-FFF2-40B4-BE49-F238E27FC236}">
                <a16:creationId xmlns="" xmlns:a16="http://schemas.microsoft.com/office/drawing/2014/main" id="{F2CACB11-9D54-4032-8AC5-7C883216311F}"/>
              </a:ext>
            </a:extLst>
          </p:cNvPr>
          <p:cNvSpPr txBox="1">
            <a:spLocks noChangeArrowheads="1"/>
          </p:cNvSpPr>
          <p:nvPr/>
        </p:nvSpPr>
        <p:spPr bwMode="auto">
          <a:xfrm>
            <a:off x="4368800" y="331152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6885" name="Text Box 20">
            <a:extLst>
              <a:ext uri="{FF2B5EF4-FFF2-40B4-BE49-F238E27FC236}">
                <a16:creationId xmlns="" xmlns:a16="http://schemas.microsoft.com/office/drawing/2014/main" id="{CE5C1B25-6602-4521-B0A7-0D606C0AA933}"/>
              </a:ext>
            </a:extLst>
          </p:cNvPr>
          <p:cNvSpPr txBox="1">
            <a:spLocks noChangeArrowheads="1"/>
          </p:cNvSpPr>
          <p:nvPr/>
        </p:nvSpPr>
        <p:spPr bwMode="auto">
          <a:xfrm>
            <a:off x="5027613" y="323215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3000</a:t>
            </a:r>
          </a:p>
        </p:txBody>
      </p:sp>
      <p:sp>
        <p:nvSpPr>
          <p:cNvPr id="36886" name="Oval 21">
            <a:extLst>
              <a:ext uri="{FF2B5EF4-FFF2-40B4-BE49-F238E27FC236}">
                <a16:creationId xmlns="" xmlns:a16="http://schemas.microsoft.com/office/drawing/2014/main" id="{058707D5-9985-48DF-A933-3D200A1D1C6D}"/>
              </a:ext>
            </a:extLst>
          </p:cNvPr>
          <p:cNvSpPr>
            <a:spLocks noChangeArrowheads="1"/>
          </p:cNvSpPr>
          <p:nvPr/>
        </p:nvSpPr>
        <p:spPr bwMode="auto">
          <a:xfrm>
            <a:off x="7356475" y="387032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87" name="Oval 22">
            <a:extLst>
              <a:ext uri="{FF2B5EF4-FFF2-40B4-BE49-F238E27FC236}">
                <a16:creationId xmlns="" xmlns:a16="http://schemas.microsoft.com/office/drawing/2014/main" id="{91BFD578-44DA-4EB5-B0DE-BF2C963FFF50}"/>
              </a:ext>
            </a:extLst>
          </p:cNvPr>
          <p:cNvSpPr>
            <a:spLocks noChangeArrowheads="1"/>
          </p:cNvSpPr>
          <p:nvPr/>
        </p:nvSpPr>
        <p:spPr bwMode="auto">
          <a:xfrm>
            <a:off x="7566025" y="405606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6888" name="Text Box 23">
            <a:extLst>
              <a:ext uri="{FF2B5EF4-FFF2-40B4-BE49-F238E27FC236}">
                <a16:creationId xmlns="" xmlns:a16="http://schemas.microsoft.com/office/drawing/2014/main" id="{EC800A5D-7E4A-4691-B978-5E7E79935D52}"/>
              </a:ext>
            </a:extLst>
          </p:cNvPr>
          <p:cNvSpPr txBox="1">
            <a:spLocks noChangeArrowheads="1"/>
          </p:cNvSpPr>
          <p:nvPr/>
        </p:nvSpPr>
        <p:spPr bwMode="auto">
          <a:xfrm>
            <a:off x="4876800" y="366553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6889" name="Text Box 24">
            <a:extLst>
              <a:ext uri="{FF2B5EF4-FFF2-40B4-BE49-F238E27FC236}">
                <a16:creationId xmlns="" xmlns:a16="http://schemas.microsoft.com/office/drawing/2014/main" id="{3CF5D558-EC64-4783-8CA1-7F66DE44C281}"/>
              </a:ext>
            </a:extLst>
          </p:cNvPr>
          <p:cNvSpPr txBox="1">
            <a:spLocks noChangeArrowheads="1"/>
          </p:cNvSpPr>
          <p:nvPr/>
        </p:nvSpPr>
        <p:spPr bwMode="auto">
          <a:xfrm>
            <a:off x="784225" y="31702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6890" name="Rectangle 25">
            <a:extLst>
              <a:ext uri="{FF2B5EF4-FFF2-40B4-BE49-F238E27FC236}">
                <a16:creationId xmlns="" xmlns:a16="http://schemas.microsoft.com/office/drawing/2014/main" id="{ACC63414-42CE-4C15-A4CA-107528C63FCF}"/>
              </a:ext>
            </a:extLst>
          </p:cNvPr>
          <p:cNvSpPr>
            <a:spLocks noChangeArrowheads="1"/>
          </p:cNvSpPr>
          <p:nvPr/>
        </p:nvSpPr>
        <p:spPr bwMode="auto">
          <a:xfrm>
            <a:off x="5508625" y="46228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1" name="Rectangle 26">
            <a:extLst>
              <a:ext uri="{FF2B5EF4-FFF2-40B4-BE49-F238E27FC236}">
                <a16:creationId xmlns="" xmlns:a16="http://schemas.microsoft.com/office/drawing/2014/main" id="{1BFFEED6-B7A0-4832-B220-30344E4F41A4}"/>
              </a:ext>
            </a:extLst>
          </p:cNvPr>
          <p:cNvSpPr>
            <a:spLocks noChangeArrowheads="1"/>
          </p:cNvSpPr>
          <p:nvPr/>
        </p:nvSpPr>
        <p:spPr bwMode="auto">
          <a:xfrm>
            <a:off x="819150" y="4641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2" name="Rectangle 27">
            <a:extLst>
              <a:ext uri="{FF2B5EF4-FFF2-40B4-BE49-F238E27FC236}">
                <a16:creationId xmlns="" xmlns:a16="http://schemas.microsoft.com/office/drawing/2014/main" id="{650382DB-74B1-469C-A1C9-8A7A3D67FACA}"/>
              </a:ext>
            </a:extLst>
          </p:cNvPr>
          <p:cNvSpPr>
            <a:spLocks noChangeArrowheads="1"/>
          </p:cNvSpPr>
          <p:nvPr/>
        </p:nvSpPr>
        <p:spPr bwMode="auto">
          <a:xfrm>
            <a:off x="1720850" y="4640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3" name="Rectangle 28">
            <a:extLst>
              <a:ext uri="{FF2B5EF4-FFF2-40B4-BE49-F238E27FC236}">
                <a16:creationId xmlns="" xmlns:a16="http://schemas.microsoft.com/office/drawing/2014/main" id="{58EA58F5-824C-4510-912C-15F954A92A14}"/>
              </a:ext>
            </a:extLst>
          </p:cNvPr>
          <p:cNvSpPr>
            <a:spLocks noChangeArrowheads="1"/>
          </p:cNvSpPr>
          <p:nvPr/>
        </p:nvSpPr>
        <p:spPr bwMode="auto">
          <a:xfrm>
            <a:off x="2659063" y="4640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4" name="Rectangle 29">
            <a:extLst>
              <a:ext uri="{FF2B5EF4-FFF2-40B4-BE49-F238E27FC236}">
                <a16:creationId xmlns="" xmlns:a16="http://schemas.microsoft.com/office/drawing/2014/main" id="{B81210C0-4F4C-4B1E-96DF-8242F0F998AE}"/>
              </a:ext>
            </a:extLst>
          </p:cNvPr>
          <p:cNvSpPr>
            <a:spLocks noChangeArrowheads="1"/>
          </p:cNvSpPr>
          <p:nvPr/>
        </p:nvSpPr>
        <p:spPr bwMode="auto">
          <a:xfrm>
            <a:off x="3598863" y="4641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5" name="Rectangle 30">
            <a:extLst>
              <a:ext uri="{FF2B5EF4-FFF2-40B4-BE49-F238E27FC236}">
                <a16:creationId xmlns="" xmlns:a16="http://schemas.microsoft.com/office/drawing/2014/main" id="{7CAEBDF4-3702-40F7-AE7E-42B6532FA6AF}"/>
              </a:ext>
            </a:extLst>
          </p:cNvPr>
          <p:cNvSpPr>
            <a:spLocks noChangeArrowheads="1"/>
          </p:cNvSpPr>
          <p:nvPr/>
        </p:nvSpPr>
        <p:spPr bwMode="auto">
          <a:xfrm>
            <a:off x="4562475" y="4640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6" name="Rectangle 31">
            <a:extLst>
              <a:ext uri="{FF2B5EF4-FFF2-40B4-BE49-F238E27FC236}">
                <a16:creationId xmlns="" xmlns:a16="http://schemas.microsoft.com/office/drawing/2014/main" id="{A4B93A85-2E41-4CBA-B378-D1D3EC2925C1}"/>
              </a:ext>
            </a:extLst>
          </p:cNvPr>
          <p:cNvSpPr>
            <a:spLocks noChangeArrowheads="1"/>
          </p:cNvSpPr>
          <p:nvPr/>
        </p:nvSpPr>
        <p:spPr bwMode="auto">
          <a:xfrm>
            <a:off x="6362700" y="374650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7" name="Rectangle 32">
            <a:extLst>
              <a:ext uri="{FF2B5EF4-FFF2-40B4-BE49-F238E27FC236}">
                <a16:creationId xmlns="" xmlns:a16="http://schemas.microsoft.com/office/drawing/2014/main" id="{1A913C74-9B6E-4028-97C1-18BF991EFB15}"/>
              </a:ext>
            </a:extLst>
          </p:cNvPr>
          <p:cNvSpPr>
            <a:spLocks noChangeArrowheads="1"/>
          </p:cNvSpPr>
          <p:nvPr/>
        </p:nvSpPr>
        <p:spPr bwMode="auto">
          <a:xfrm>
            <a:off x="6448425" y="383381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8" name="Rectangle 33">
            <a:extLst>
              <a:ext uri="{FF2B5EF4-FFF2-40B4-BE49-F238E27FC236}">
                <a16:creationId xmlns="" xmlns:a16="http://schemas.microsoft.com/office/drawing/2014/main" id="{0CD70C42-AFEA-4FD5-8AEF-7B634967669E}"/>
              </a:ext>
            </a:extLst>
          </p:cNvPr>
          <p:cNvSpPr>
            <a:spLocks noChangeArrowheads="1"/>
          </p:cNvSpPr>
          <p:nvPr/>
        </p:nvSpPr>
        <p:spPr bwMode="auto">
          <a:xfrm>
            <a:off x="6465888" y="455453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899" name="Rectangle 34">
            <a:extLst>
              <a:ext uri="{FF2B5EF4-FFF2-40B4-BE49-F238E27FC236}">
                <a16:creationId xmlns="" xmlns:a16="http://schemas.microsoft.com/office/drawing/2014/main" id="{61E98C85-8DAA-4C67-A183-CAA6B22397E5}"/>
              </a:ext>
            </a:extLst>
          </p:cNvPr>
          <p:cNvSpPr>
            <a:spLocks noChangeArrowheads="1"/>
          </p:cNvSpPr>
          <p:nvPr/>
        </p:nvSpPr>
        <p:spPr bwMode="auto">
          <a:xfrm>
            <a:off x="6696075" y="325278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0" name="Rectangle 35">
            <a:extLst>
              <a:ext uri="{FF2B5EF4-FFF2-40B4-BE49-F238E27FC236}">
                <a16:creationId xmlns="" xmlns:a16="http://schemas.microsoft.com/office/drawing/2014/main" id="{CA4DADCB-31EC-43EB-9769-FDCB9A31D81E}"/>
              </a:ext>
            </a:extLst>
          </p:cNvPr>
          <p:cNvSpPr>
            <a:spLocks noChangeArrowheads="1"/>
          </p:cNvSpPr>
          <p:nvPr/>
        </p:nvSpPr>
        <p:spPr bwMode="auto">
          <a:xfrm>
            <a:off x="7577138" y="324485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1" name="Rectangle 36">
            <a:extLst>
              <a:ext uri="{FF2B5EF4-FFF2-40B4-BE49-F238E27FC236}">
                <a16:creationId xmlns="" xmlns:a16="http://schemas.microsoft.com/office/drawing/2014/main" id="{01A9733F-9F19-437D-85E0-5DD05C0E4BE5}"/>
              </a:ext>
            </a:extLst>
          </p:cNvPr>
          <p:cNvSpPr>
            <a:spLocks noChangeArrowheads="1"/>
          </p:cNvSpPr>
          <p:nvPr/>
        </p:nvSpPr>
        <p:spPr bwMode="auto">
          <a:xfrm>
            <a:off x="1901825" y="321627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2" name="Rectangle 37">
            <a:extLst>
              <a:ext uri="{FF2B5EF4-FFF2-40B4-BE49-F238E27FC236}">
                <a16:creationId xmlns="" xmlns:a16="http://schemas.microsoft.com/office/drawing/2014/main" id="{6903A1CB-0DE9-4EB2-8343-06D5873F90BA}"/>
              </a:ext>
            </a:extLst>
          </p:cNvPr>
          <p:cNvSpPr>
            <a:spLocks noChangeArrowheads="1"/>
          </p:cNvSpPr>
          <p:nvPr/>
        </p:nvSpPr>
        <p:spPr bwMode="auto">
          <a:xfrm>
            <a:off x="2781300" y="330200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3" name="Oval 38">
            <a:extLst>
              <a:ext uri="{FF2B5EF4-FFF2-40B4-BE49-F238E27FC236}">
                <a16:creationId xmlns="" xmlns:a16="http://schemas.microsoft.com/office/drawing/2014/main" id="{EC5DE18B-EC23-4791-B92E-3DF42F4145EA}"/>
              </a:ext>
            </a:extLst>
          </p:cNvPr>
          <p:cNvSpPr>
            <a:spLocks noChangeArrowheads="1"/>
          </p:cNvSpPr>
          <p:nvPr/>
        </p:nvSpPr>
        <p:spPr bwMode="auto">
          <a:xfrm>
            <a:off x="1173163" y="3759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4" name="AutoShape 39">
            <a:extLst>
              <a:ext uri="{FF2B5EF4-FFF2-40B4-BE49-F238E27FC236}">
                <a16:creationId xmlns="" xmlns:a16="http://schemas.microsoft.com/office/drawing/2014/main" id="{54EDD67F-C495-4F4E-B30A-2F31A8E07551}"/>
              </a:ext>
            </a:extLst>
          </p:cNvPr>
          <p:cNvSpPr>
            <a:spLocks noChangeArrowheads="1"/>
          </p:cNvSpPr>
          <p:nvPr/>
        </p:nvSpPr>
        <p:spPr bwMode="auto">
          <a:xfrm>
            <a:off x="4460875" y="3251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5" name="AutoShape 40">
            <a:extLst>
              <a:ext uri="{FF2B5EF4-FFF2-40B4-BE49-F238E27FC236}">
                <a16:creationId xmlns="" xmlns:a16="http://schemas.microsoft.com/office/drawing/2014/main" id="{BCAC14DD-AFA9-43F2-B2C9-4501A33EFAAE}"/>
              </a:ext>
            </a:extLst>
          </p:cNvPr>
          <p:cNvSpPr>
            <a:spLocks noChangeArrowheads="1"/>
          </p:cNvSpPr>
          <p:nvPr/>
        </p:nvSpPr>
        <p:spPr bwMode="auto">
          <a:xfrm rot="-10457669">
            <a:off x="4465638" y="3886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906" name="Text Box 41">
            <a:extLst>
              <a:ext uri="{FF2B5EF4-FFF2-40B4-BE49-F238E27FC236}">
                <a16:creationId xmlns="" xmlns:a16="http://schemas.microsoft.com/office/drawing/2014/main" id="{F8A98370-BACF-44CD-95E1-B9C4D87F5500}"/>
              </a:ext>
            </a:extLst>
          </p:cNvPr>
          <p:cNvSpPr txBox="1">
            <a:spLocks noChangeArrowheads="1"/>
          </p:cNvSpPr>
          <p:nvPr/>
        </p:nvSpPr>
        <p:spPr bwMode="auto">
          <a:xfrm>
            <a:off x="679450" y="2903538"/>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6907" name="Text Box 42">
            <a:extLst>
              <a:ext uri="{FF2B5EF4-FFF2-40B4-BE49-F238E27FC236}">
                <a16:creationId xmlns="" xmlns:a16="http://schemas.microsoft.com/office/drawing/2014/main" id="{DF25A2E2-0EBE-4B20-ABAD-4EF81074B696}"/>
              </a:ext>
            </a:extLst>
          </p:cNvPr>
          <p:cNvSpPr txBox="1">
            <a:spLocks noChangeArrowheads="1"/>
          </p:cNvSpPr>
          <p:nvPr/>
        </p:nvSpPr>
        <p:spPr bwMode="auto">
          <a:xfrm>
            <a:off x="3392488" y="379412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6908" name="WordArt 43">
            <a:extLst>
              <a:ext uri="{FF2B5EF4-FFF2-40B4-BE49-F238E27FC236}">
                <a16:creationId xmlns="" xmlns:a16="http://schemas.microsoft.com/office/drawing/2014/main" id="{7F80EA20-7B68-494D-9D59-81E220516BDF}"/>
              </a:ext>
            </a:extLst>
          </p:cNvPr>
          <p:cNvSpPr>
            <a:spLocks noChangeArrowheads="1" noChangeShapeType="1" noTextEdit="1"/>
          </p:cNvSpPr>
          <p:nvPr/>
        </p:nvSpPr>
        <p:spPr bwMode="auto">
          <a:xfrm rot="5400000">
            <a:off x="4052888" y="3929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6909" name="AutoShape 44">
            <a:extLst>
              <a:ext uri="{FF2B5EF4-FFF2-40B4-BE49-F238E27FC236}">
                <a16:creationId xmlns="" xmlns:a16="http://schemas.microsoft.com/office/drawing/2014/main" id="{03A63349-DC5D-4BDD-A4B2-E84BF0662E4D}"/>
              </a:ext>
            </a:extLst>
          </p:cNvPr>
          <p:cNvSpPr>
            <a:spLocks noChangeArrowheads="1"/>
          </p:cNvSpPr>
          <p:nvPr/>
        </p:nvSpPr>
        <p:spPr bwMode="auto">
          <a:xfrm>
            <a:off x="384175" y="1673225"/>
            <a:ext cx="4089400" cy="925513"/>
          </a:xfrm>
          <a:prstGeom prst="wedgeRectCallout">
            <a:avLst>
              <a:gd name="adj1" fmla="val 64481"/>
              <a:gd name="adj2" fmla="val 130273"/>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6910" name="AutoShape 45">
            <a:extLst>
              <a:ext uri="{FF2B5EF4-FFF2-40B4-BE49-F238E27FC236}">
                <a16:creationId xmlns="" xmlns:a16="http://schemas.microsoft.com/office/drawing/2014/main" id="{124D7055-D489-4403-89EF-B0CFEB7A744D}"/>
              </a:ext>
            </a:extLst>
          </p:cNvPr>
          <p:cNvSpPr>
            <a:spLocks noChangeArrowheads="1"/>
          </p:cNvSpPr>
          <p:nvPr/>
        </p:nvSpPr>
        <p:spPr bwMode="auto">
          <a:xfrm>
            <a:off x="469900" y="5297488"/>
            <a:ext cx="3852863" cy="1344612"/>
          </a:xfrm>
          <a:prstGeom prst="wedgeRectCallout">
            <a:avLst>
              <a:gd name="adj1" fmla="val 34755"/>
              <a:gd name="adj2" fmla="val -134889"/>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6911" name="Text Box 46">
            <a:extLst>
              <a:ext uri="{FF2B5EF4-FFF2-40B4-BE49-F238E27FC236}">
                <a16:creationId xmlns="" xmlns:a16="http://schemas.microsoft.com/office/drawing/2014/main" id="{E940FE5F-5285-46E4-906D-E9BAA0342FFE}"/>
              </a:ext>
            </a:extLst>
          </p:cNvPr>
          <p:cNvSpPr txBox="1">
            <a:spLocks noChangeArrowheads="1"/>
          </p:cNvSpPr>
          <p:nvPr/>
        </p:nvSpPr>
        <p:spPr bwMode="auto">
          <a:xfrm>
            <a:off x="506413" y="1847850"/>
            <a:ext cx="3651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Set the next desired altitude</a:t>
            </a:r>
          </a:p>
          <a:p>
            <a:pPr eaLnBrk="1" hangingPunct="1"/>
            <a:r>
              <a:rPr lang="en-US" altLang="en-US" sz="2200" dirty="0">
                <a:latin typeface="Arial" panose="020B0604020202020204" pitchFamily="34" charset="0"/>
              </a:rPr>
              <a:t>(normally IAF altitude)</a:t>
            </a:r>
          </a:p>
        </p:txBody>
      </p:sp>
      <p:sp>
        <p:nvSpPr>
          <p:cNvPr id="36912" name="Text Box 48">
            <a:extLst>
              <a:ext uri="{FF2B5EF4-FFF2-40B4-BE49-F238E27FC236}">
                <a16:creationId xmlns="" xmlns:a16="http://schemas.microsoft.com/office/drawing/2014/main" id="{F40B249D-9321-4FC8-99D4-5F35804F9746}"/>
              </a:ext>
            </a:extLst>
          </p:cNvPr>
          <p:cNvSpPr txBox="1">
            <a:spLocks noChangeArrowheads="1"/>
          </p:cNvSpPr>
          <p:nvPr/>
        </p:nvSpPr>
        <p:spPr bwMode="auto">
          <a:xfrm>
            <a:off x="555625" y="5268913"/>
            <a:ext cx="35877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 ARM will be displayed </a:t>
            </a:r>
          </a:p>
          <a:p>
            <a:pPr eaLnBrk="1" hangingPunct="1"/>
            <a:r>
              <a:rPr lang="en-US" altLang="en-US" sz="2200" dirty="0">
                <a:latin typeface="Arial" panose="020B0604020202020204" pitchFamily="34" charset="0"/>
              </a:rPr>
              <a:t>showing the AP is armed to</a:t>
            </a:r>
          </a:p>
          <a:p>
            <a:pPr eaLnBrk="1" hangingPunct="1"/>
            <a:r>
              <a:rPr lang="en-US" altLang="en-US" sz="2200" dirty="0">
                <a:latin typeface="Arial" panose="020B0604020202020204" pitchFamily="34" charset="0"/>
              </a:rPr>
              <a:t> capture the next  altitude</a:t>
            </a:r>
          </a:p>
          <a:p>
            <a:pPr eaLnBrk="1" hangingPunct="1"/>
            <a:r>
              <a:rPr lang="en-US" altLang="en-US" sz="2200" dirty="0">
                <a:latin typeface="Arial" panose="020B0604020202020204" pitchFamily="34" charset="0"/>
              </a:rPr>
              <a:t>Note: ARM is not pressed</a:t>
            </a:r>
          </a:p>
        </p:txBody>
      </p:sp>
      <p:sp>
        <p:nvSpPr>
          <p:cNvPr id="36913" name="AutoShape 49">
            <a:extLst>
              <a:ext uri="{FF2B5EF4-FFF2-40B4-BE49-F238E27FC236}">
                <a16:creationId xmlns="" xmlns:a16="http://schemas.microsoft.com/office/drawing/2014/main" id="{14F9D642-38DB-40D0-BA92-426731D13677}"/>
              </a:ext>
            </a:extLst>
          </p:cNvPr>
          <p:cNvSpPr>
            <a:spLocks noChangeArrowheads="1"/>
          </p:cNvSpPr>
          <p:nvPr/>
        </p:nvSpPr>
        <p:spPr bwMode="auto">
          <a:xfrm>
            <a:off x="4624388" y="5397500"/>
            <a:ext cx="3852862" cy="992188"/>
          </a:xfrm>
          <a:prstGeom prst="wedgeRectCallout">
            <a:avLst>
              <a:gd name="adj1" fmla="val -61537"/>
              <a:gd name="adj2" fmla="val -238000"/>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6914" name="Text Box 50">
            <a:extLst>
              <a:ext uri="{FF2B5EF4-FFF2-40B4-BE49-F238E27FC236}">
                <a16:creationId xmlns="" xmlns:a16="http://schemas.microsoft.com/office/drawing/2014/main" id="{9D3FA5F8-BB61-46FE-8570-08BF168745B7}"/>
              </a:ext>
            </a:extLst>
          </p:cNvPr>
          <p:cNvSpPr txBox="1">
            <a:spLocks noChangeArrowheads="1"/>
          </p:cNvSpPr>
          <p:nvPr/>
        </p:nvSpPr>
        <p:spPr bwMode="auto">
          <a:xfrm>
            <a:off x="4670425" y="5392738"/>
            <a:ext cx="381952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 is still displayed showing</a:t>
            </a:r>
          </a:p>
          <a:p>
            <a:pPr eaLnBrk="1" hangingPunct="1"/>
            <a:r>
              <a:rPr lang="en-US" altLang="en-US" sz="2200" dirty="0">
                <a:latin typeface="Arial" panose="020B0604020202020204" pitchFamily="34" charset="0"/>
              </a:rPr>
              <a:t> that the previous altitude is</a:t>
            </a:r>
          </a:p>
          <a:p>
            <a:pPr eaLnBrk="1" hangingPunct="1"/>
            <a:r>
              <a:rPr lang="en-US" altLang="en-US" sz="2200" dirty="0">
                <a:latin typeface="Arial" panose="020B0604020202020204" pitchFamily="34" charset="0"/>
              </a:rPr>
              <a:t> still captured</a:t>
            </a:r>
          </a:p>
        </p:txBody>
      </p:sp>
    </p:spTree>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60DFA3FA-8D13-4C74-A8E6-B8BC0A26A6F8}"/>
              </a:ext>
            </a:extLst>
          </p:cNvPr>
          <p:cNvSpPr>
            <a:spLocks noGrp="1" noChangeArrowheads="1"/>
          </p:cNvSpPr>
          <p:nvPr>
            <p:ph type="title"/>
          </p:nvPr>
        </p:nvSpPr>
        <p:spPr>
          <a:xfrm>
            <a:off x="1692275" y="535464"/>
            <a:ext cx="5937755" cy="1188720"/>
          </a:xfrm>
        </p:spPr>
        <p:txBody>
          <a:bodyPr/>
          <a:lstStyle/>
          <a:p>
            <a:r>
              <a:rPr lang="en-US" altLang="en-US" dirty="0"/>
              <a:t>Controls and Indications	</a:t>
            </a:r>
          </a:p>
        </p:txBody>
      </p:sp>
      <p:sp>
        <p:nvSpPr>
          <p:cNvPr id="9219" name="Slide Number Placeholder 4">
            <a:extLst>
              <a:ext uri="{FF2B5EF4-FFF2-40B4-BE49-F238E27FC236}">
                <a16:creationId xmlns="" xmlns:a16="http://schemas.microsoft.com/office/drawing/2014/main" id="{FBB27050-80DB-47EA-A777-12056F11D3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72F47D7-B183-4E06-B4DA-136796260FBA}" type="slidenum">
              <a:rPr lang="en-US" altLang="en-US" sz="1500">
                <a:latin typeface="Times New Roman" panose="02020603050405020304" pitchFamily="18" charset="0"/>
              </a:rPr>
              <a:pPr fontAlgn="base">
                <a:spcBef>
                  <a:spcPct val="0"/>
                </a:spcBef>
                <a:spcAft>
                  <a:spcPct val="0"/>
                </a:spcAft>
              </a:pPr>
              <a:t>3</a:t>
            </a:fld>
            <a:endParaRPr lang="en-US" altLang="en-US" sz="1500" dirty="0">
              <a:latin typeface="Times New Roman" panose="02020603050405020304" pitchFamily="18" charset="0"/>
            </a:endParaRPr>
          </a:p>
        </p:txBody>
      </p:sp>
      <p:sp>
        <p:nvSpPr>
          <p:cNvPr id="9220" name="Rectangle 3">
            <a:extLst>
              <a:ext uri="{FF2B5EF4-FFF2-40B4-BE49-F238E27FC236}">
                <a16:creationId xmlns="" xmlns:a16="http://schemas.microsoft.com/office/drawing/2014/main" id="{F9F58A39-9BF4-4EF5-AD7B-456254CA3D7A}"/>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21" name="Text Box 5">
            <a:extLst>
              <a:ext uri="{FF2B5EF4-FFF2-40B4-BE49-F238E27FC236}">
                <a16:creationId xmlns="" xmlns:a16="http://schemas.microsoft.com/office/drawing/2014/main" id="{16F9DD23-FA94-40FD-AB2D-A63E7A447B81}"/>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9222" name="Text Box 7">
            <a:extLst>
              <a:ext uri="{FF2B5EF4-FFF2-40B4-BE49-F238E27FC236}">
                <a16:creationId xmlns="" xmlns:a16="http://schemas.microsoft.com/office/drawing/2014/main" id="{58E5085F-DAA3-42A4-B7E2-D0B3A614AB03}"/>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9223" name="Text Box 9">
            <a:extLst>
              <a:ext uri="{FF2B5EF4-FFF2-40B4-BE49-F238E27FC236}">
                <a16:creationId xmlns="" xmlns:a16="http://schemas.microsoft.com/office/drawing/2014/main" id="{4DA0ECD2-C661-490B-B67A-035B6072CE22}"/>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9224" name="Text Box 17">
            <a:extLst>
              <a:ext uri="{FF2B5EF4-FFF2-40B4-BE49-F238E27FC236}">
                <a16:creationId xmlns="" xmlns:a16="http://schemas.microsoft.com/office/drawing/2014/main" id="{E53895C0-4B57-4D50-B16C-944D0203EA2E}"/>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9225" name="Text Box 18">
            <a:extLst>
              <a:ext uri="{FF2B5EF4-FFF2-40B4-BE49-F238E27FC236}">
                <a16:creationId xmlns="" xmlns:a16="http://schemas.microsoft.com/office/drawing/2014/main" id="{B23F58DD-7DF2-4D43-A8A2-E1FFA335F4D0}"/>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9226" name="Text Box 19">
            <a:extLst>
              <a:ext uri="{FF2B5EF4-FFF2-40B4-BE49-F238E27FC236}">
                <a16:creationId xmlns="" xmlns:a16="http://schemas.microsoft.com/office/drawing/2014/main" id="{87A2E7C2-9148-4ABE-BD6C-E2D7A483F881}"/>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9227" name="Text Box 20">
            <a:extLst>
              <a:ext uri="{FF2B5EF4-FFF2-40B4-BE49-F238E27FC236}">
                <a16:creationId xmlns="" xmlns:a16="http://schemas.microsoft.com/office/drawing/2014/main" id="{6EC90820-4019-498B-868B-042436BCB293}"/>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9228" name="Text Box 21">
            <a:extLst>
              <a:ext uri="{FF2B5EF4-FFF2-40B4-BE49-F238E27FC236}">
                <a16:creationId xmlns="" xmlns:a16="http://schemas.microsoft.com/office/drawing/2014/main" id="{5CCFB0FF-73BB-4961-85E5-CB08C06DF78F}"/>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9229" name="Text Box 22">
            <a:extLst>
              <a:ext uri="{FF2B5EF4-FFF2-40B4-BE49-F238E27FC236}">
                <a16:creationId xmlns="" xmlns:a16="http://schemas.microsoft.com/office/drawing/2014/main" id="{F450B103-61AF-4C54-90A4-47E688D3C31B}"/>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9230" name="Text Box 23">
            <a:extLst>
              <a:ext uri="{FF2B5EF4-FFF2-40B4-BE49-F238E27FC236}">
                <a16:creationId xmlns="" xmlns:a16="http://schemas.microsoft.com/office/drawing/2014/main" id="{E3DF9CF3-7CF8-48FE-8C47-C88BAB11AC90}"/>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9231" name="Text Box 24">
            <a:extLst>
              <a:ext uri="{FF2B5EF4-FFF2-40B4-BE49-F238E27FC236}">
                <a16:creationId xmlns="" xmlns:a16="http://schemas.microsoft.com/office/drawing/2014/main" id="{391E46EE-5219-437A-A03A-E32AE95EFA92}"/>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9232" name="Text Box 25">
            <a:extLst>
              <a:ext uri="{FF2B5EF4-FFF2-40B4-BE49-F238E27FC236}">
                <a16:creationId xmlns="" xmlns:a16="http://schemas.microsoft.com/office/drawing/2014/main" id="{722B5E1F-38EA-4DE1-8335-8B699AA4319C}"/>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9233" name="Text Box 26">
            <a:extLst>
              <a:ext uri="{FF2B5EF4-FFF2-40B4-BE49-F238E27FC236}">
                <a16:creationId xmlns="" xmlns:a16="http://schemas.microsoft.com/office/drawing/2014/main" id="{9CAC98E8-F900-4CDE-BD49-4F7F8718EA90}"/>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9234" name="Text Box 27">
            <a:extLst>
              <a:ext uri="{FF2B5EF4-FFF2-40B4-BE49-F238E27FC236}">
                <a16:creationId xmlns="" xmlns:a16="http://schemas.microsoft.com/office/drawing/2014/main" id="{FB4AAC91-F9F2-4C16-9715-BF7670A6C9A0}"/>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9235" name="Text Box 28">
            <a:extLst>
              <a:ext uri="{FF2B5EF4-FFF2-40B4-BE49-F238E27FC236}">
                <a16:creationId xmlns="" xmlns:a16="http://schemas.microsoft.com/office/drawing/2014/main" id="{60341798-252E-4880-94B4-9E585A563EC9}"/>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9236" name="Text Box 29">
            <a:extLst>
              <a:ext uri="{FF2B5EF4-FFF2-40B4-BE49-F238E27FC236}">
                <a16:creationId xmlns="" xmlns:a16="http://schemas.microsoft.com/office/drawing/2014/main" id="{599EDC65-281F-429F-B54B-1C1DCA71D461}"/>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9237" name="Text Box 30">
            <a:extLst>
              <a:ext uri="{FF2B5EF4-FFF2-40B4-BE49-F238E27FC236}">
                <a16:creationId xmlns="" xmlns:a16="http://schemas.microsoft.com/office/drawing/2014/main" id="{261FAD4C-EF35-4E67-A3F1-7FFC327251A0}"/>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9238" name="Oval 34">
            <a:extLst>
              <a:ext uri="{FF2B5EF4-FFF2-40B4-BE49-F238E27FC236}">
                <a16:creationId xmlns="" xmlns:a16="http://schemas.microsoft.com/office/drawing/2014/main" id="{0F47F7C2-B8A0-428E-89C1-ED20A5BD8510}"/>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39" name="Oval 35">
            <a:extLst>
              <a:ext uri="{FF2B5EF4-FFF2-40B4-BE49-F238E27FC236}">
                <a16:creationId xmlns="" xmlns:a16="http://schemas.microsoft.com/office/drawing/2014/main" id="{69936E89-B397-48F0-8321-FD8D2597FBD8}"/>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9240" name="Text Box 37">
            <a:extLst>
              <a:ext uri="{FF2B5EF4-FFF2-40B4-BE49-F238E27FC236}">
                <a16:creationId xmlns="" xmlns:a16="http://schemas.microsoft.com/office/drawing/2014/main" id="{FD63D517-6C3C-4DF2-9BE3-36F38B9A97F3}"/>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9241" name="Text Box 38">
            <a:extLst>
              <a:ext uri="{FF2B5EF4-FFF2-40B4-BE49-F238E27FC236}">
                <a16:creationId xmlns="" xmlns:a16="http://schemas.microsoft.com/office/drawing/2014/main" id="{F8D3B03D-E66C-452D-8DF4-450F330DC707}"/>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9242" name="Rectangle 39">
            <a:extLst>
              <a:ext uri="{FF2B5EF4-FFF2-40B4-BE49-F238E27FC236}">
                <a16:creationId xmlns="" xmlns:a16="http://schemas.microsoft.com/office/drawing/2014/main" id="{4EFEDB32-C868-40DD-891C-6E771A0E46F3}"/>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3" name="Rectangle 40">
            <a:extLst>
              <a:ext uri="{FF2B5EF4-FFF2-40B4-BE49-F238E27FC236}">
                <a16:creationId xmlns="" xmlns:a16="http://schemas.microsoft.com/office/drawing/2014/main" id="{FD33BEAE-A002-4B5E-88EF-A38FCF1FB40C}"/>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4" name="Rectangle 41">
            <a:extLst>
              <a:ext uri="{FF2B5EF4-FFF2-40B4-BE49-F238E27FC236}">
                <a16:creationId xmlns="" xmlns:a16="http://schemas.microsoft.com/office/drawing/2014/main" id="{7C32A058-8430-496D-85EF-C9CE78B6D4D3}"/>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5" name="Rectangle 42">
            <a:extLst>
              <a:ext uri="{FF2B5EF4-FFF2-40B4-BE49-F238E27FC236}">
                <a16:creationId xmlns="" xmlns:a16="http://schemas.microsoft.com/office/drawing/2014/main" id="{BB71244C-0E39-4450-B9EA-AC48A6392F2D}"/>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6" name="Rectangle 43">
            <a:extLst>
              <a:ext uri="{FF2B5EF4-FFF2-40B4-BE49-F238E27FC236}">
                <a16:creationId xmlns="" xmlns:a16="http://schemas.microsoft.com/office/drawing/2014/main" id="{74143EB5-E31E-4F42-9EBA-CD193DC5B31F}"/>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7" name="Rectangle 44">
            <a:extLst>
              <a:ext uri="{FF2B5EF4-FFF2-40B4-BE49-F238E27FC236}">
                <a16:creationId xmlns="" xmlns:a16="http://schemas.microsoft.com/office/drawing/2014/main" id="{B83B65E1-36CF-40E0-A2A1-C6010FE9B904}"/>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8" name="Rectangle 45">
            <a:extLst>
              <a:ext uri="{FF2B5EF4-FFF2-40B4-BE49-F238E27FC236}">
                <a16:creationId xmlns="" xmlns:a16="http://schemas.microsoft.com/office/drawing/2014/main" id="{A8BCA1C4-FCFA-4AA2-A6EC-D8D7D42AD39F}"/>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49" name="Rectangle 46">
            <a:extLst>
              <a:ext uri="{FF2B5EF4-FFF2-40B4-BE49-F238E27FC236}">
                <a16:creationId xmlns="" xmlns:a16="http://schemas.microsoft.com/office/drawing/2014/main" id="{D3D85733-8DC6-4B02-ABA9-E62DAF63D24F}"/>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0" name="Rectangle 47">
            <a:extLst>
              <a:ext uri="{FF2B5EF4-FFF2-40B4-BE49-F238E27FC236}">
                <a16:creationId xmlns="" xmlns:a16="http://schemas.microsoft.com/office/drawing/2014/main" id="{8B476898-EDE2-4831-9745-E4B473D93629}"/>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1" name="Rectangle 48">
            <a:extLst>
              <a:ext uri="{FF2B5EF4-FFF2-40B4-BE49-F238E27FC236}">
                <a16:creationId xmlns="" xmlns:a16="http://schemas.microsoft.com/office/drawing/2014/main" id="{9752DEAF-49E8-4C23-AE3E-211629C92F47}"/>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2" name="Rectangle 49">
            <a:extLst>
              <a:ext uri="{FF2B5EF4-FFF2-40B4-BE49-F238E27FC236}">
                <a16:creationId xmlns="" xmlns:a16="http://schemas.microsoft.com/office/drawing/2014/main" id="{D20BB73E-4B52-438B-BBE1-9EDE04352E03}"/>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3" name="Rectangle 50">
            <a:extLst>
              <a:ext uri="{FF2B5EF4-FFF2-40B4-BE49-F238E27FC236}">
                <a16:creationId xmlns="" xmlns:a16="http://schemas.microsoft.com/office/drawing/2014/main" id="{D102B67B-25DB-4FFB-85F3-6F877B184F79}"/>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4" name="Rectangle 51">
            <a:extLst>
              <a:ext uri="{FF2B5EF4-FFF2-40B4-BE49-F238E27FC236}">
                <a16:creationId xmlns="" xmlns:a16="http://schemas.microsoft.com/office/drawing/2014/main" id="{777B8418-E256-480A-965C-3F40EBA1F2C8}"/>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5" name="Oval 52">
            <a:extLst>
              <a:ext uri="{FF2B5EF4-FFF2-40B4-BE49-F238E27FC236}">
                <a16:creationId xmlns="" xmlns:a16="http://schemas.microsoft.com/office/drawing/2014/main" id="{051DF9D9-65EB-447B-B58D-E26F572C529E}"/>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6" name="AutoShape 53">
            <a:extLst>
              <a:ext uri="{FF2B5EF4-FFF2-40B4-BE49-F238E27FC236}">
                <a16:creationId xmlns="" xmlns:a16="http://schemas.microsoft.com/office/drawing/2014/main" id="{09330FDB-DDA0-4EFD-94EB-EB4962B7C369}"/>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7" name="AutoShape 54">
            <a:extLst>
              <a:ext uri="{FF2B5EF4-FFF2-40B4-BE49-F238E27FC236}">
                <a16:creationId xmlns="" xmlns:a16="http://schemas.microsoft.com/office/drawing/2014/main" id="{1797B787-21B7-466A-B4F3-39990979DE5A}"/>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258" name="Text Box 59">
            <a:extLst>
              <a:ext uri="{FF2B5EF4-FFF2-40B4-BE49-F238E27FC236}">
                <a16:creationId xmlns="" xmlns:a16="http://schemas.microsoft.com/office/drawing/2014/main" id="{72DD0613-1299-4247-9D26-EA62621CE74C}"/>
              </a:ext>
            </a:extLst>
          </p:cNvPr>
          <p:cNvSpPr txBox="1">
            <a:spLocks noChangeArrowheads="1"/>
          </p:cNvSpPr>
          <p:nvPr/>
        </p:nvSpPr>
        <p:spPr bwMode="auto">
          <a:xfrm>
            <a:off x="469900" y="4745038"/>
            <a:ext cx="83153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Autopilot engage/disengage button</a:t>
            </a:r>
          </a:p>
          <a:p>
            <a:pPr lvl="1" eaLnBrk="1" hangingPunct="1">
              <a:spcBef>
                <a:spcPct val="50000"/>
              </a:spcBef>
              <a:buFontTx/>
              <a:buChar char="•"/>
            </a:pPr>
            <a:r>
              <a:rPr lang="en-US" altLang="en-US" sz="2200" dirty="0">
                <a:latin typeface="Arial" panose="020B0604020202020204" pitchFamily="34" charset="0"/>
              </a:rPr>
              <a:t>Must be pressed and held</a:t>
            </a:r>
          </a:p>
          <a:p>
            <a:pPr lvl="1" eaLnBrk="1" hangingPunct="1">
              <a:spcBef>
                <a:spcPct val="50000"/>
              </a:spcBef>
              <a:buFontTx/>
              <a:buChar char="•"/>
            </a:pPr>
            <a:r>
              <a:rPr lang="en-US" altLang="en-US" sz="2200" dirty="0">
                <a:latin typeface="Arial" panose="020B0604020202020204" pitchFamily="34" charset="0"/>
              </a:rPr>
              <a:t>Turns AP on in default ROL (wing leveler) and VS mode</a:t>
            </a:r>
          </a:p>
          <a:p>
            <a:pPr lvl="1" eaLnBrk="1" hangingPunct="1">
              <a:spcBef>
                <a:spcPct val="50000"/>
              </a:spcBef>
              <a:buFontTx/>
              <a:buChar char="•"/>
            </a:pPr>
            <a:r>
              <a:rPr lang="en-US" altLang="en-US" sz="2200" dirty="0">
                <a:latin typeface="Arial" panose="020B0604020202020204" pitchFamily="34" charset="0"/>
              </a:rPr>
              <a:t>Turns AP off</a:t>
            </a:r>
          </a:p>
        </p:txBody>
      </p:sp>
      <p:sp>
        <p:nvSpPr>
          <p:cNvPr id="9259" name="Oval 60">
            <a:extLst>
              <a:ext uri="{FF2B5EF4-FFF2-40B4-BE49-F238E27FC236}">
                <a16:creationId xmlns="" xmlns:a16="http://schemas.microsoft.com/office/drawing/2014/main" id="{95647720-D5E0-4605-B059-53DE5BDA55CE}"/>
              </a:ext>
            </a:extLst>
          </p:cNvPr>
          <p:cNvSpPr>
            <a:spLocks noChangeArrowheads="1"/>
          </p:cNvSpPr>
          <p:nvPr/>
        </p:nvSpPr>
        <p:spPr bwMode="auto">
          <a:xfrm>
            <a:off x="420688" y="3644900"/>
            <a:ext cx="1049337"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 xmlns:a16="http://schemas.microsoft.com/office/drawing/2014/main" id="{FF7F5C24-724D-4051-AF6B-B1BA4EE80266}"/>
              </a:ext>
            </a:extLst>
          </p:cNvPr>
          <p:cNvSpPr>
            <a:spLocks noGrp="1" noChangeArrowheads="1"/>
          </p:cNvSpPr>
          <p:nvPr>
            <p:ph type="title"/>
          </p:nvPr>
        </p:nvSpPr>
        <p:spPr>
          <a:xfrm>
            <a:off x="1590422" y="493395"/>
            <a:ext cx="5937755" cy="1188720"/>
          </a:xfrm>
        </p:spPr>
        <p:txBody>
          <a:bodyPr/>
          <a:lstStyle/>
          <a:p>
            <a:r>
              <a:rPr lang="en-US" altLang="en-US" dirty="0"/>
              <a:t>Indications During Descent </a:t>
            </a:r>
          </a:p>
        </p:txBody>
      </p:sp>
      <p:sp>
        <p:nvSpPr>
          <p:cNvPr id="37891" name="Slide Number Placeholder 4">
            <a:extLst>
              <a:ext uri="{FF2B5EF4-FFF2-40B4-BE49-F238E27FC236}">
                <a16:creationId xmlns="" xmlns:a16="http://schemas.microsoft.com/office/drawing/2014/main" id="{FFCF13F6-C284-42AA-A68E-FFF9A96FEB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910432-2C23-41C5-AFED-64D65FAD368A}" type="slidenum">
              <a:rPr lang="en-US" altLang="en-US" sz="1500">
                <a:latin typeface="Times New Roman" panose="02020603050405020304" pitchFamily="18" charset="0"/>
              </a:rPr>
              <a:pPr fontAlgn="base">
                <a:spcBef>
                  <a:spcPct val="0"/>
                </a:spcBef>
                <a:spcAft>
                  <a:spcPct val="0"/>
                </a:spcAft>
              </a:pPr>
              <a:t>30</a:t>
            </a:fld>
            <a:endParaRPr lang="en-US" altLang="en-US" sz="1500" dirty="0">
              <a:latin typeface="Times New Roman" panose="02020603050405020304" pitchFamily="18" charset="0"/>
            </a:endParaRPr>
          </a:p>
        </p:txBody>
      </p:sp>
      <p:sp>
        <p:nvSpPr>
          <p:cNvPr id="37892" name="Rectangle 3">
            <a:extLst>
              <a:ext uri="{FF2B5EF4-FFF2-40B4-BE49-F238E27FC236}">
                <a16:creationId xmlns="" xmlns:a16="http://schemas.microsoft.com/office/drawing/2014/main" id="{B2AF1021-151C-4865-B2D5-D721BA2E2962}"/>
              </a:ext>
            </a:extLst>
          </p:cNvPr>
          <p:cNvSpPr>
            <a:spLocks noChangeArrowheads="1"/>
          </p:cNvSpPr>
          <p:nvPr/>
        </p:nvSpPr>
        <p:spPr bwMode="auto">
          <a:xfrm>
            <a:off x="728663" y="2428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893" name="Text Box 4">
            <a:extLst>
              <a:ext uri="{FF2B5EF4-FFF2-40B4-BE49-F238E27FC236}">
                <a16:creationId xmlns="" xmlns:a16="http://schemas.microsoft.com/office/drawing/2014/main" id="{55CCEECF-30EA-46CA-AE32-A84FE8332DD8}"/>
              </a:ext>
            </a:extLst>
          </p:cNvPr>
          <p:cNvSpPr txBox="1">
            <a:spLocks noChangeArrowheads="1"/>
          </p:cNvSpPr>
          <p:nvPr/>
        </p:nvSpPr>
        <p:spPr bwMode="auto">
          <a:xfrm>
            <a:off x="7508875" y="2568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7894" name="Text Box 5">
            <a:extLst>
              <a:ext uri="{FF2B5EF4-FFF2-40B4-BE49-F238E27FC236}">
                <a16:creationId xmlns="" xmlns:a16="http://schemas.microsoft.com/office/drawing/2014/main" id="{8AF9D081-276F-4908-81C6-5532635F5951}"/>
              </a:ext>
            </a:extLst>
          </p:cNvPr>
          <p:cNvSpPr txBox="1">
            <a:spLocks noChangeArrowheads="1"/>
          </p:cNvSpPr>
          <p:nvPr/>
        </p:nvSpPr>
        <p:spPr bwMode="auto">
          <a:xfrm>
            <a:off x="6642100" y="2566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7895" name="Text Box 6">
            <a:extLst>
              <a:ext uri="{FF2B5EF4-FFF2-40B4-BE49-F238E27FC236}">
                <a16:creationId xmlns="" xmlns:a16="http://schemas.microsoft.com/office/drawing/2014/main" id="{064C03BB-CE23-429F-9C37-CCC7445DD28C}"/>
              </a:ext>
            </a:extLst>
          </p:cNvPr>
          <p:cNvSpPr txBox="1">
            <a:spLocks noChangeArrowheads="1"/>
          </p:cNvSpPr>
          <p:nvPr/>
        </p:nvSpPr>
        <p:spPr bwMode="auto">
          <a:xfrm>
            <a:off x="6400800" y="3151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7896" name="Text Box 7">
            <a:extLst>
              <a:ext uri="{FF2B5EF4-FFF2-40B4-BE49-F238E27FC236}">
                <a16:creationId xmlns="" xmlns:a16="http://schemas.microsoft.com/office/drawing/2014/main" id="{FBD108E2-4CCD-442E-8444-92B7E28C049C}"/>
              </a:ext>
            </a:extLst>
          </p:cNvPr>
          <p:cNvSpPr txBox="1">
            <a:spLocks noChangeArrowheads="1"/>
          </p:cNvSpPr>
          <p:nvPr/>
        </p:nvSpPr>
        <p:spPr bwMode="auto">
          <a:xfrm>
            <a:off x="6423025" y="3851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7897" name="Text Box 8">
            <a:extLst>
              <a:ext uri="{FF2B5EF4-FFF2-40B4-BE49-F238E27FC236}">
                <a16:creationId xmlns="" xmlns:a16="http://schemas.microsoft.com/office/drawing/2014/main" id="{7E86E6BC-00A3-404E-968D-989AD4E0E9FA}"/>
              </a:ext>
            </a:extLst>
          </p:cNvPr>
          <p:cNvSpPr txBox="1">
            <a:spLocks noChangeArrowheads="1"/>
          </p:cNvSpPr>
          <p:nvPr/>
        </p:nvSpPr>
        <p:spPr bwMode="auto">
          <a:xfrm>
            <a:off x="858838" y="3927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7898" name="Text Box 9">
            <a:extLst>
              <a:ext uri="{FF2B5EF4-FFF2-40B4-BE49-F238E27FC236}">
                <a16:creationId xmlns="" xmlns:a16="http://schemas.microsoft.com/office/drawing/2014/main" id="{8EDCE001-C131-4904-89A3-7BEF19B5CBBB}"/>
              </a:ext>
            </a:extLst>
          </p:cNvPr>
          <p:cNvSpPr txBox="1">
            <a:spLocks noChangeArrowheads="1"/>
          </p:cNvSpPr>
          <p:nvPr/>
        </p:nvSpPr>
        <p:spPr bwMode="auto">
          <a:xfrm>
            <a:off x="1666875" y="3954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7899" name="Text Box 10">
            <a:extLst>
              <a:ext uri="{FF2B5EF4-FFF2-40B4-BE49-F238E27FC236}">
                <a16:creationId xmlns="" xmlns:a16="http://schemas.microsoft.com/office/drawing/2014/main" id="{8B8C29D3-82F3-495B-B4C7-6CD8A74C5889}"/>
              </a:ext>
            </a:extLst>
          </p:cNvPr>
          <p:cNvSpPr txBox="1">
            <a:spLocks noChangeArrowheads="1"/>
          </p:cNvSpPr>
          <p:nvPr/>
        </p:nvSpPr>
        <p:spPr bwMode="auto">
          <a:xfrm>
            <a:off x="2625725" y="3967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7900" name="Text Box 11">
            <a:extLst>
              <a:ext uri="{FF2B5EF4-FFF2-40B4-BE49-F238E27FC236}">
                <a16:creationId xmlns="" xmlns:a16="http://schemas.microsoft.com/office/drawing/2014/main" id="{A85F5B96-E8F0-4033-BEF3-7EBF4DD3BFD9}"/>
              </a:ext>
            </a:extLst>
          </p:cNvPr>
          <p:cNvSpPr txBox="1">
            <a:spLocks noChangeArrowheads="1"/>
          </p:cNvSpPr>
          <p:nvPr/>
        </p:nvSpPr>
        <p:spPr bwMode="auto">
          <a:xfrm>
            <a:off x="3584575" y="3954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7901" name="Text Box 12">
            <a:extLst>
              <a:ext uri="{FF2B5EF4-FFF2-40B4-BE49-F238E27FC236}">
                <a16:creationId xmlns="" xmlns:a16="http://schemas.microsoft.com/office/drawing/2014/main" id="{3C66DCC3-BBEE-4D2A-8B08-56FA25598BA3}"/>
              </a:ext>
            </a:extLst>
          </p:cNvPr>
          <p:cNvSpPr txBox="1">
            <a:spLocks noChangeArrowheads="1"/>
          </p:cNvSpPr>
          <p:nvPr/>
        </p:nvSpPr>
        <p:spPr bwMode="auto">
          <a:xfrm>
            <a:off x="4559300" y="3941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7902" name="Text Box 13">
            <a:extLst>
              <a:ext uri="{FF2B5EF4-FFF2-40B4-BE49-F238E27FC236}">
                <a16:creationId xmlns="" xmlns:a16="http://schemas.microsoft.com/office/drawing/2014/main" id="{1DD3D46A-3AF0-4A0E-8865-3132ECB0A876}"/>
              </a:ext>
            </a:extLst>
          </p:cNvPr>
          <p:cNvSpPr txBox="1">
            <a:spLocks noChangeArrowheads="1"/>
          </p:cNvSpPr>
          <p:nvPr/>
        </p:nvSpPr>
        <p:spPr bwMode="auto">
          <a:xfrm>
            <a:off x="5537200" y="3927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7903" name="Text Box 14">
            <a:extLst>
              <a:ext uri="{FF2B5EF4-FFF2-40B4-BE49-F238E27FC236}">
                <a16:creationId xmlns="" xmlns:a16="http://schemas.microsoft.com/office/drawing/2014/main" id="{5F54D477-6295-40F6-BDC0-F40BB7B7B1C2}"/>
              </a:ext>
            </a:extLst>
          </p:cNvPr>
          <p:cNvSpPr txBox="1">
            <a:spLocks noChangeArrowheads="1"/>
          </p:cNvSpPr>
          <p:nvPr/>
        </p:nvSpPr>
        <p:spPr bwMode="auto">
          <a:xfrm>
            <a:off x="895350" y="3371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7904" name="Text Box 15">
            <a:extLst>
              <a:ext uri="{FF2B5EF4-FFF2-40B4-BE49-F238E27FC236}">
                <a16:creationId xmlns="" xmlns:a16="http://schemas.microsoft.com/office/drawing/2014/main" id="{616AC623-12B6-4852-98D8-26266CDDEB36}"/>
              </a:ext>
            </a:extLst>
          </p:cNvPr>
          <p:cNvSpPr txBox="1">
            <a:spLocks noChangeArrowheads="1"/>
          </p:cNvSpPr>
          <p:nvPr/>
        </p:nvSpPr>
        <p:spPr bwMode="auto">
          <a:xfrm>
            <a:off x="1289050" y="3382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7905" name="Text Box 16">
            <a:extLst>
              <a:ext uri="{FF2B5EF4-FFF2-40B4-BE49-F238E27FC236}">
                <a16:creationId xmlns="" xmlns:a16="http://schemas.microsoft.com/office/drawing/2014/main" id="{BA72AA6A-4007-4ED2-AB30-47D6C765DC92}"/>
              </a:ext>
            </a:extLst>
          </p:cNvPr>
          <p:cNvSpPr txBox="1">
            <a:spLocks noChangeArrowheads="1"/>
          </p:cNvSpPr>
          <p:nvPr/>
        </p:nvSpPr>
        <p:spPr bwMode="auto">
          <a:xfrm>
            <a:off x="1909763" y="2635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7906" name="Text Box 17">
            <a:extLst>
              <a:ext uri="{FF2B5EF4-FFF2-40B4-BE49-F238E27FC236}">
                <a16:creationId xmlns="" xmlns:a16="http://schemas.microsoft.com/office/drawing/2014/main" id="{6DE4B987-05BB-4850-8687-0D905D73B797}"/>
              </a:ext>
            </a:extLst>
          </p:cNvPr>
          <p:cNvSpPr txBox="1">
            <a:spLocks noChangeArrowheads="1"/>
          </p:cNvSpPr>
          <p:nvPr/>
        </p:nvSpPr>
        <p:spPr bwMode="auto">
          <a:xfrm>
            <a:off x="2835275" y="2633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7907" name="Text Box 18">
            <a:extLst>
              <a:ext uri="{FF2B5EF4-FFF2-40B4-BE49-F238E27FC236}">
                <a16:creationId xmlns="" xmlns:a16="http://schemas.microsoft.com/office/drawing/2014/main" id="{5E285A58-0146-4F0E-AC8E-1EC086A3F981}"/>
              </a:ext>
            </a:extLst>
          </p:cNvPr>
          <p:cNvSpPr txBox="1">
            <a:spLocks noChangeArrowheads="1"/>
          </p:cNvSpPr>
          <p:nvPr/>
        </p:nvSpPr>
        <p:spPr bwMode="auto">
          <a:xfrm>
            <a:off x="3552825" y="2617788"/>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37908" name="Text Box 19">
            <a:extLst>
              <a:ext uri="{FF2B5EF4-FFF2-40B4-BE49-F238E27FC236}">
                <a16:creationId xmlns="" xmlns:a16="http://schemas.microsoft.com/office/drawing/2014/main" id="{17FDB007-B046-411C-A16D-9BDD9B61A1BB}"/>
              </a:ext>
            </a:extLst>
          </p:cNvPr>
          <p:cNvSpPr txBox="1">
            <a:spLocks noChangeArrowheads="1"/>
          </p:cNvSpPr>
          <p:nvPr/>
        </p:nvSpPr>
        <p:spPr bwMode="auto">
          <a:xfrm>
            <a:off x="4368800" y="2660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7909" name="Text Box 20">
            <a:extLst>
              <a:ext uri="{FF2B5EF4-FFF2-40B4-BE49-F238E27FC236}">
                <a16:creationId xmlns="" xmlns:a16="http://schemas.microsoft.com/office/drawing/2014/main" id="{DDAA54A9-42E1-45D9-83DD-A2160EAEF51E}"/>
              </a:ext>
            </a:extLst>
          </p:cNvPr>
          <p:cNvSpPr txBox="1">
            <a:spLocks noChangeArrowheads="1"/>
          </p:cNvSpPr>
          <p:nvPr/>
        </p:nvSpPr>
        <p:spPr bwMode="auto">
          <a:xfrm>
            <a:off x="5027613" y="2581275"/>
            <a:ext cx="7445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a:t>
            </a:r>
          </a:p>
        </p:txBody>
      </p:sp>
      <p:sp>
        <p:nvSpPr>
          <p:cNvPr id="37910" name="Oval 21">
            <a:extLst>
              <a:ext uri="{FF2B5EF4-FFF2-40B4-BE49-F238E27FC236}">
                <a16:creationId xmlns="" xmlns:a16="http://schemas.microsoft.com/office/drawing/2014/main" id="{A20393B0-16D7-4BC6-9E26-DE3B173DD0B5}"/>
              </a:ext>
            </a:extLst>
          </p:cNvPr>
          <p:cNvSpPr>
            <a:spLocks noChangeArrowheads="1"/>
          </p:cNvSpPr>
          <p:nvPr/>
        </p:nvSpPr>
        <p:spPr bwMode="auto">
          <a:xfrm>
            <a:off x="7356475" y="3219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1" name="Oval 22">
            <a:extLst>
              <a:ext uri="{FF2B5EF4-FFF2-40B4-BE49-F238E27FC236}">
                <a16:creationId xmlns="" xmlns:a16="http://schemas.microsoft.com/office/drawing/2014/main" id="{CB7DFC7D-942E-4650-8FF9-F47E07548C2D}"/>
              </a:ext>
            </a:extLst>
          </p:cNvPr>
          <p:cNvSpPr>
            <a:spLocks noChangeArrowheads="1"/>
          </p:cNvSpPr>
          <p:nvPr/>
        </p:nvSpPr>
        <p:spPr bwMode="auto">
          <a:xfrm>
            <a:off x="7566025" y="3405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12" name="Text Box 23">
            <a:extLst>
              <a:ext uri="{FF2B5EF4-FFF2-40B4-BE49-F238E27FC236}">
                <a16:creationId xmlns="" xmlns:a16="http://schemas.microsoft.com/office/drawing/2014/main" id="{5835882C-5BB8-487C-87BB-2DF9AA48E990}"/>
              </a:ext>
            </a:extLst>
          </p:cNvPr>
          <p:cNvSpPr txBox="1">
            <a:spLocks noChangeArrowheads="1"/>
          </p:cNvSpPr>
          <p:nvPr/>
        </p:nvSpPr>
        <p:spPr bwMode="auto">
          <a:xfrm>
            <a:off x="4876800" y="3014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7913" name="Text Box 24">
            <a:extLst>
              <a:ext uri="{FF2B5EF4-FFF2-40B4-BE49-F238E27FC236}">
                <a16:creationId xmlns="" xmlns:a16="http://schemas.microsoft.com/office/drawing/2014/main" id="{4D4ED3A8-BC2C-435C-BF0D-D50D533A41B1}"/>
              </a:ext>
            </a:extLst>
          </p:cNvPr>
          <p:cNvSpPr txBox="1">
            <a:spLocks noChangeArrowheads="1"/>
          </p:cNvSpPr>
          <p:nvPr/>
        </p:nvSpPr>
        <p:spPr bwMode="auto">
          <a:xfrm>
            <a:off x="784225" y="2519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7914" name="Rectangle 25">
            <a:extLst>
              <a:ext uri="{FF2B5EF4-FFF2-40B4-BE49-F238E27FC236}">
                <a16:creationId xmlns="" xmlns:a16="http://schemas.microsoft.com/office/drawing/2014/main" id="{78202FAC-A55F-46DD-ABD5-91499E10CC73}"/>
              </a:ext>
            </a:extLst>
          </p:cNvPr>
          <p:cNvSpPr>
            <a:spLocks noChangeArrowheads="1"/>
          </p:cNvSpPr>
          <p:nvPr/>
        </p:nvSpPr>
        <p:spPr bwMode="auto">
          <a:xfrm>
            <a:off x="5508625" y="3971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5" name="Rectangle 26">
            <a:extLst>
              <a:ext uri="{FF2B5EF4-FFF2-40B4-BE49-F238E27FC236}">
                <a16:creationId xmlns="" xmlns:a16="http://schemas.microsoft.com/office/drawing/2014/main" id="{D9EB8F93-B69F-4CB5-A65A-E63BB76C10CF}"/>
              </a:ext>
            </a:extLst>
          </p:cNvPr>
          <p:cNvSpPr>
            <a:spLocks noChangeArrowheads="1"/>
          </p:cNvSpPr>
          <p:nvPr/>
        </p:nvSpPr>
        <p:spPr bwMode="auto">
          <a:xfrm>
            <a:off x="819150" y="3990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6" name="Rectangle 27">
            <a:extLst>
              <a:ext uri="{FF2B5EF4-FFF2-40B4-BE49-F238E27FC236}">
                <a16:creationId xmlns="" xmlns:a16="http://schemas.microsoft.com/office/drawing/2014/main" id="{4F7CD7CE-8002-41F9-8CFB-008962462EC8}"/>
              </a:ext>
            </a:extLst>
          </p:cNvPr>
          <p:cNvSpPr>
            <a:spLocks noChangeArrowheads="1"/>
          </p:cNvSpPr>
          <p:nvPr/>
        </p:nvSpPr>
        <p:spPr bwMode="auto">
          <a:xfrm>
            <a:off x="1720850" y="3989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7" name="Rectangle 28">
            <a:extLst>
              <a:ext uri="{FF2B5EF4-FFF2-40B4-BE49-F238E27FC236}">
                <a16:creationId xmlns="" xmlns:a16="http://schemas.microsoft.com/office/drawing/2014/main" id="{CDE44135-DC5F-4073-8E92-B5D332135064}"/>
              </a:ext>
            </a:extLst>
          </p:cNvPr>
          <p:cNvSpPr>
            <a:spLocks noChangeArrowheads="1"/>
          </p:cNvSpPr>
          <p:nvPr/>
        </p:nvSpPr>
        <p:spPr bwMode="auto">
          <a:xfrm>
            <a:off x="2659063" y="3989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8" name="Rectangle 29">
            <a:extLst>
              <a:ext uri="{FF2B5EF4-FFF2-40B4-BE49-F238E27FC236}">
                <a16:creationId xmlns="" xmlns:a16="http://schemas.microsoft.com/office/drawing/2014/main" id="{96C11E43-2ADE-4E6C-8913-4C5955717C64}"/>
              </a:ext>
            </a:extLst>
          </p:cNvPr>
          <p:cNvSpPr>
            <a:spLocks noChangeArrowheads="1"/>
          </p:cNvSpPr>
          <p:nvPr/>
        </p:nvSpPr>
        <p:spPr bwMode="auto">
          <a:xfrm>
            <a:off x="3598863" y="3990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19" name="Rectangle 30">
            <a:extLst>
              <a:ext uri="{FF2B5EF4-FFF2-40B4-BE49-F238E27FC236}">
                <a16:creationId xmlns="" xmlns:a16="http://schemas.microsoft.com/office/drawing/2014/main" id="{51D04ADA-EE3E-4D18-BDA4-71D716C1D2E4}"/>
              </a:ext>
            </a:extLst>
          </p:cNvPr>
          <p:cNvSpPr>
            <a:spLocks noChangeArrowheads="1"/>
          </p:cNvSpPr>
          <p:nvPr/>
        </p:nvSpPr>
        <p:spPr bwMode="auto">
          <a:xfrm>
            <a:off x="4562475" y="3989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0" name="Rectangle 31">
            <a:extLst>
              <a:ext uri="{FF2B5EF4-FFF2-40B4-BE49-F238E27FC236}">
                <a16:creationId xmlns="" xmlns:a16="http://schemas.microsoft.com/office/drawing/2014/main" id="{271473C0-EF0C-4133-8F45-A79966722E6F}"/>
              </a:ext>
            </a:extLst>
          </p:cNvPr>
          <p:cNvSpPr>
            <a:spLocks noChangeArrowheads="1"/>
          </p:cNvSpPr>
          <p:nvPr/>
        </p:nvSpPr>
        <p:spPr bwMode="auto">
          <a:xfrm>
            <a:off x="6362700" y="3095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1" name="Rectangle 32">
            <a:extLst>
              <a:ext uri="{FF2B5EF4-FFF2-40B4-BE49-F238E27FC236}">
                <a16:creationId xmlns="" xmlns:a16="http://schemas.microsoft.com/office/drawing/2014/main" id="{EC5FC433-5478-413C-B394-D794E551DBFA}"/>
              </a:ext>
            </a:extLst>
          </p:cNvPr>
          <p:cNvSpPr>
            <a:spLocks noChangeArrowheads="1"/>
          </p:cNvSpPr>
          <p:nvPr/>
        </p:nvSpPr>
        <p:spPr bwMode="auto">
          <a:xfrm>
            <a:off x="6448425" y="3182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2" name="Rectangle 33">
            <a:extLst>
              <a:ext uri="{FF2B5EF4-FFF2-40B4-BE49-F238E27FC236}">
                <a16:creationId xmlns="" xmlns:a16="http://schemas.microsoft.com/office/drawing/2014/main" id="{09EA1E8A-2B09-47AB-8AB8-D82EA00607E0}"/>
              </a:ext>
            </a:extLst>
          </p:cNvPr>
          <p:cNvSpPr>
            <a:spLocks noChangeArrowheads="1"/>
          </p:cNvSpPr>
          <p:nvPr/>
        </p:nvSpPr>
        <p:spPr bwMode="auto">
          <a:xfrm>
            <a:off x="6465888" y="3903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3" name="Rectangle 34">
            <a:extLst>
              <a:ext uri="{FF2B5EF4-FFF2-40B4-BE49-F238E27FC236}">
                <a16:creationId xmlns="" xmlns:a16="http://schemas.microsoft.com/office/drawing/2014/main" id="{1ABDAFCD-FA0F-41D5-BA53-C2E170023939}"/>
              </a:ext>
            </a:extLst>
          </p:cNvPr>
          <p:cNvSpPr>
            <a:spLocks noChangeArrowheads="1"/>
          </p:cNvSpPr>
          <p:nvPr/>
        </p:nvSpPr>
        <p:spPr bwMode="auto">
          <a:xfrm>
            <a:off x="6696075" y="2601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4" name="Rectangle 35">
            <a:extLst>
              <a:ext uri="{FF2B5EF4-FFF2-40B4-BE49-F238E27FC236}">
                <a16:creationId xmlns="" xmlns:a16="http://schemas.microsoft.com/office/drawing/2014/main" id="{7388D9A2-6894-40DA-9730-5A12A4B088CF}"/>
              </a:ext>
            </a:extLst>
          </p:cNvPr>
          <p:cNvSpPr>
            <a:spLocks noChangeArrowheads="1"/>
          </p:cNvSpPr>
          <p:nvPr/>
        </p:nvSpPr>
        <p:spPr bwMode="auto">
          <a:xfrm>
            <a:off x="7577138" y="2593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5" name="Rectangle 36">
            <a:extLst>
              <a:ext uri="{FF2B5EF4-FFF2-40B4-BE49-F238E27FC236}">
                <a16:creationId xmlns="" xmlns:a16="http://schemas.microsoft.com/office/drawing/2014/main" id="{6918295F-0E0E-4BEC-8000-035A17DB08AA}"/>
              </a:ext>
            </a:extLst>
          </p:cNvPr>
          <p:cNvSpPr>
            <a:spLocks noChangeArrowheads="1"/>
          </p:cNvSpPr>
          <p:nvPr/>
        </p:nvSpPr>
        <p:spPr bwMode="auto">
          <a:xfrm>
            <a:off x="1901825" y="2565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6" name="Rectangle 37">
            <a:extLst>
              <a:ext uri="{FF2B5EF4-FFF2-40B4-BE49-F238E27FC236}">
                <a16:creationId xmlns="" xmlns:a16="http://schemas.microsoft.com/office/drawing/2014/main" id="{61DD469A-9EAE-4913-87F3-D8465FD62CCD}"/>
              </a:ext>
            </a:extLst>
          </p:cNvPr>
          <p:cNvSpPr>
            <a:spLocks noChangeArrowheads="1"/>
          </p:cNvSpPr>
          <p:nvPr/>
        </p:nvSpPr>
        <p:spPr bwMode="auto">
          <a:xfrm>
            <a:off x="2781300" y="2651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7" name="Oval 38">
            <a:extLst>
              <a:ext uri="{FF2B5EF4-FFF2-40B4-BE49-F238E27FC236}">
                <a16:creationId xmlns="" xmlns:a16="http://schemas.microsoft.com/office/drawing/2014/main" id="{7FE116FA-2BD6-4386-98BB-B8E884969B99}"/>
              </a:ext>
            </a:extLst>
          </p:cNvPr>
          <p:cNvSpPr>
            <a:spLocks noChangeArrowheads="1"/>
          </p:cNvSpPr>
          <p:nvPr/>
        </p:nvSpPr>
        <p:spPr bwMode="auto">
          <a:xfrm>
            <a:off x="1173163" y="3108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8" name="AutoShape 39">
            <a:extLst>
              <a:ext uri="{FF2B5EF4-FFF2-40B4-BE49-F238E27FC236}">
                <a16:creationId xmlns="" xmlns:a16="http://schemas.microsoft.com/office/drawing/2014/main" id="{21563362-ED4F-4B49-A107-D63B6D533ABF}"/>
              </a:ext>
            </a:extLst>
          </p:cNvPr>
          <p:cNvSpPr>
            <a:spLocks noChangeArrowheads="1"/>
          </p:cNvSpPr>
          <p:nvPr/>
        </p:nvSpPr>
        <p:spPr bwMode="auto">
          <a:xfrm>
            <a:off x="4460875" y="2600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29" name="AutoShape 40">
            <a:extLst>
              <a:ext uri="{FF2B5EF4-FFF2-40B4-BE49-F238E27FC236}">
                <a16:creationId xmlns="" xmlns:a16="http://schemas.microsoft.com/office/drawing/2014/main" id="{B8B96990-2F63-4228-96AC-C8CB5D26B880}"/>
              </a:ext>
            </a:extLst>
          </p:cNvPr>
          <p:cNvSpPr>
            <a:spLocks noChangeArrowheads="1"/>
          </p:cNvSpPr>
          <p:nvPr/>
        </p:nvSpPr>
        <p:spPr bwMode="auto">
          <a:xfrm rot="-10457669">
            <a:off x="4465638" y="3235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930" name="Text Box 41">
            <a:extLst>
              <a:ext uri="{FF2B5EF4-FFF2-40B4-BE49-F238E27FC236}">
                <a16:creationId xmlns="" xmlns:a16="http://schemas.microsoft.com/office/drawing/2014/main" id="{A63B4900-08DE-4481-9D37-5ACCEDC91250}"/>
              </a:ext>
            </a:extLst>
          </p:cNvPr>
          <p:cNvSpPr txBox="1">
            <a:spLocks noChangeArrowheads="1"/>
          </p:cNvSpPr>
          <p:nvPr/>
        </p:nvSpPr>
        <p:spPr bwMode="auto">
          <a:xfrm>
            <a:off x="679450" y="403066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7931" name="Text Box 42">
            <a:extLst>
              <a:ext uri="{FF2B5EF4-FFF2-40B4-BE49-F238E27FC236}">
                <a16:creationId xmlns="" xmlns:a16="http://schemas.microsoft.com/office/drawing/2014/main" id="{A3AC014B-19D3-45CC-BE28-A4D411927592}"/>
              </a:ext>
            </a:extLst>
          </p:cNvPr>
          <p:cNvSpPr txBox="1">
            <a:spLocks noChangeArrowheads="1"/>
          </p:cNvSpPr>
          <p:nvPr/>
        </p:nvSpPr>
        <p:spPr bwMode="auto">
          <a:xfrm>
            <a:off x="3392488" y="3143250"/>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7932" name="WordArt 43">
            <a:extLst>
              <a:ext uri="{FF2B5EF4-FFF2-40B4-BE49-F238E27FC236}">
                <a16:creationId xmlns="" xmlns:a16="http://schemas.microsoft.com/office/drawing/2014/main" id="{4F2FEB0C-D652-4E37-A4F6-D5F612539737}"/>
              </a:ext>
            </a:extLst>
          </p:cNvPr>
          <p:cNvSpPr>
            <a:spLocks noChangeArrowheads="1" noChangeShapeType="1" noTextEdit="1"/>
          </p:cNvSpPr>
          <p:nvPr/>
        </p:nvSpPr>
        <p:spPr bwMode="auto">
          <a:xfrm rot="5400000">
            <a:off x="4052888" y="3278187"/>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7933" name="WordArt 47">
            <a:extLst>
              <a:ext uri="{FF2B5EF4-FFF2-40B4-BE49-F238E27FC236}">
                <a16:creationId xmlns="" xmlns:a16="http://schemas.microsoft.com/office/drawing/2014/main" id="{CA16D478-4E39-44A9-8917-83DFE7C3F7BE}"/>
              </a:ext>
            </a:extLst>
          </p:cNvPr>
          <p:cNvSpPr>
            <a:spLocks noChangeArrowheads="1" noChangeShapeType="1" noTextEdit="1"/>
          </p:cNvSpPr>
          <p:nvPr/>
        </p:nvSpPr>
        <p:spPr bwMode="auto">
          <a:xfrm rot="5400000">
            <a:off x="2951163" y="33194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7934" name="Text Box 48">
            <a:extLst>
              <a:ext uri="{FF2B5EF4-FFF2-40B4-BE49-F238E27FC236}">
                <a16:creationId xmlns="" xmlns:a16="http://schemas.microsoft.com/office/drawing/2014/main" id="{D35F466C-6CEC-418F-9D1E-19499DBE74BA}"/>
              </a:ext>
            </a:extLst>
          </p:cNvPr>
          <p:cNvSpPr txBox="1">
            <a:spLocks noChangeArrowheads="1"/>
          </p:cNvSpPr>
          <p:nvPr/>
        </p:nvSpPr>
        <p:spPr bwMode="auto">
          <a:xfrm>
            <a:off x="2117725" y="3175000"/>
            <a:ext cx="757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7935" name="AutoShape 52">
            <a:extLst>
              <a:ext uri="{FF2B5EF4-FFF2-40B4-BE49-F238E27FC236}">
                <a16:creationId xmlns="" xmlns:a16="http://schemas.microsoft.com/office/drawing/2014/main" id="{BA6FE05E-C259-435F-A1F2-4357D94DCFE7}"/>
              </a:ext>
            </a:extLst>
          </p:cNvPr>
          <p:cNvSpPr>
            <a:spLocks noChangeArrowheads="1"/>
          </p:cNvSpPr>
          <p:nvPr/>
        </p:nvSpPr>
        <p:spPr bwMode="auto">
          <a:xfrm>
            <a:off x="5673725" y="4800600"/>
            <a:ext cx="3154363" cy="815975"/>
          </a:xfrm>
          <a:prstGeom prst="wedgeRectCallout">
            <a:avLst>
              <a:gd name="adj1" fmla="val -14519"/>
              <a:gd name="adj2" fmla="val -13307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36" name="AutoShape 44">
            <a:extLst>
              <a:ext uri="{FF2B5EF4-FFF2-40B4-BE49-F238E27FC236}">
                <a16:creationId xmlns="" xmlns:a16="http://schemas.microsoft.com/office/drawing/2014/main" id="{EF47602E-1074-4920-B087-BECD52B9C348}"/>
              </a:ext>
            </a:extLst>
          </p:cNvPr>
          <p:cNvSpPr>
            <a:spLocks noChangeArrowheads="1"/>
          </p:cNvSpPr>
          <p:nvPr/>
        </p:nvSpPr>
        <p:spPr bwMode="auto">
          <a:xfrm>
            <a:off x="5802313" y="1339850"/>
            <a:ext cx="3125787" cy="1006475"/>
          </a:xfrm>
          <a:prstGeom prst="wedgeRectCallout">
            <a:avLst>
              <a:gd name="adj1" fmla="val -54569"/>
              <a:gd name="adj2" fmla="val 8895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37" name="AutoShape 53">
            <a:extLst>
              <a:ext uri="{FF2B5EF4-FFF2-40B4-BE49-F238E27FC236}">
                <a16:creationId xmlns="" xmlns:a16="http://schemas.microsoft.com/office/drawing/2014/main" id="{86C11FD9-AFF3-4017-AFFD-81F8785884DB}"/>
              </a:ext>
            </a:extLst>
          </p:cNvPr>
          <p:cNvSpPr>
            <a:spLocks noChangeArrowheads="1"/>
          </p:cNvSpPr>
          <p:nvPr/>
        </p:nvSpPr>
        <p:spPr bwMode="auto">
          <a:xfrm>
            <a:off x="3344863" y="5851525"/>
            <a:ext cx="2047875" cy="782638"/>
          </a:xfrm>
          <a:prstGeom prst="wedgeRectCallout">
            <a:avLst>
              <a:gd name="adj1" fmla="val -30310"/>
              <a:gd name="adj2" fmla="val -409231"/>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38" name="AutoShape 45">
            <a:extLst>
              <a:ext uri="{FF2B5EF4-FFF2-40B4-BE49-F238E27FC236}">
                <a16:creationId xmlns="" xmlns:a16="http://schemas.microsoft.com/office/drawing/2014/main" id="{4CDFE0B0-E46C-43BE-80C9-E352EBC095DC}"/>
              </a:ext>
            </a:extLst>
          </p:cNvPr>
          <p:cNvSpPr>
            <a:spLocks noChangeArrowheads="1"/>
          </p:cNvSpPr>
          <p:nvPr/>
        </p:nvSpPr>
        <p:spPr bwMode="auto">
          <a:xfrm>
            <a:off x="269875" y="4967288"/>
            <a:ext cx="2825750" cy="801687"/>
          </a:xfrm>
          <a:prstGeom prst="wedgeRectCallout">
            <a:avLst>
              <a:gd name="adj1" fmla="val 137921"/>
              <a:gd name="adj2" fmla="val -136532"/>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7939" name="Text Box 54">
            <a:extLst>
              <a:ext uri="{FF2B5EF4-FFF2-40B4-BE49-F238E27FC236}">
                <a16:creationId xmlns="" xmlns:a16="http://schemas.microsoft.com/office/drawing/2014/main" id="{002DFA82-EA77-4C3D-A6E4-C53073E98948}"/>
              </a:ext>
            </a:extLst>
          </p:cNvPr>
          <p:cNvSpPr txBox="1">
            <a:spLocks noChangeArrowheads="1"/>
          </p:cNvSpPr>
          <p:nvPr/>
        </p:nvSpPr>
        <p:spPr bwMode="auto">
          <a:xfrm>
            <a:off x="390525" y="5002213"/>
            <a:ext cx="26400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ALT to toggle</a:t>
            </a:r>
          </a:p>
          <a:p>
            <a:pPr eaLnBrk="1" hangingPunct="1"/>
            <a:r>
              <a:rPr lang="en-US" altLang="en-US" sz="2200" dirty="0">
                <a:latin typeface="Arial" panose="020B0604020202020204" pitchFamily="34" charset="0"/>
              </a:rPr>
              <a:t> to VS mode</a:t>
            </a:r>
          </a:p>
        </p:txBody>
      </p:sp>
      <p:sp>
        <p:nvSpPr>
          <p:cNvPr id="37940" name="Text Box 55">
            <a:extLst>
              <a:ext uri="{FF2B5EF4-FFF2-40B4-BE49-F238E27FC236}">
                <a16:creationId xmlns="" xmlns:a16="http://schemas.microsoft.com/office/drawing/2014/main" id="{4BBB3CDA-E168-42FB-A7A9-899AD489A177}"/>
              </a:ext>
            </a:extLst>
          </p:cNvPr>
          <p:cNvSpPr txBox="1">
            <a:spLocks noChangeArrowheads="1"/>
          </p:cNvSpPr>
          <p:nvPr/>
        </p:nvSpPr>
        <p:spPr bwMode="auto">
          <a:xfrm>
            <a:off x="3548063" y="5984875"/>
            <a:ext cx="18145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 displayed</a:t>
            </a:r>
          </a:p>
        </p:txBody>
      </p:sp>
      <p:sp>
        <p:nvSpPr>
          <p:cNvPr id="37941" name="Text Box 56">
            <a:extLst>
              <a:ext uri="{FF2B5EF4-FFF2-40B4-BE49-F238E27FC236}">
                <a16:creationId xmlns="" xmlns:a16="http://schemas.microsoft.com/office/drawing/2014/main" id="{4DB25D60-3FF5-490C-B9BF-3DACA9EB1C89}"/>
              </a:ext>
            </a:extLst>
          </p:cNvPr>
          <p:cNvSpPr txBox="1">
            <a:spLocks noChangeArrowheads="1"/>
          </p:cNvSpPr>
          <p:nvPr/>
        </p:nvSpPr>
        <p:spPr bwMode="auto">
          <a:xfrm>
            <a:off x="5743575" y="4819650"/>
            <a:ext cx="3108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DN key to select</a:t>
            </a:r>
          </a:p>
          <a:p>
            <a:pPr eaLnBrk="1" hangingPunct="1"/>
            <a:r>
              <a:rPr lang="en-US" altLang="en-US" sz="2200" dirty="0">
                <a:latin typeface="Arial" panose="020B0604020202020204" pitchFamily="34" charset="0"/>
              </a:rPr>
              <a:t> desired rate of descent</a:t>
            </a:r>
          </a:p>
        </p:txBody>
      </p:sp>
      <p:sp>
        <p:nvSpPr>
          <p:cNvPr id="37942" name="Text Box 57">
            <a:extLst>
              <a:ext uri="{FF2B5EF4-FFF2-40B4-BE49-F238E27FC236}">
                <a16:creationId xmlns="" xmlns:a16="http://schemas.microsoft.com/office/drawing/2014/main" id="{61F32E0B-C027-4306-BFFC-3E4B80A3D49F}"/>
              </a:ext>
            </a:extLst>
          </p:cNvPr>
          <p:cNvSpPr txBox="1">
            <a:spLocks noChangeArrowheads="1"/>
          </p:cNvSpPr>
          <p:nvPr/>
        </p:nvSpPr>
        <p:spPr bwMode="auto">
          <a:xfrm>
            <a:off x="5808663" y="1458913"/>
            <a:ext cx="29670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Rate of descent </a:t>
            </a:r>
          </a:p>
          <a:p>
            <a:pPr eaLnBrk="1" hangingPunct="1"/>
            <a:r>
              <a:rPr lang="en-US" altLang="en-US" sz="2200" dirty="0">
                <a:latin typeface="Arial" panose="020B0604020202020204" pitchFamily="34" charset="0"/>
              </a:rPr>
              <a:t>momentarily displayed</a:t>
            </a:r>
          </a:p>
        </p:txBody>
      </p:sp>
    </p:spTree>
  </p:cSld>
  <p:clrMapOvr>
    <a:masterClrMapping/>
  </p:clrMapOvr>
  <p:transition xmlns:p14="http://schemas.microsoft.com/office/powerpoint/2010/main">
    <p:wipe dir="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 xmlns:a16="http://schemas.microsoft.com/office/drawing/2014/main" id="{0C5B259D-172C-460F-A1BE-E70203419718}"/>
              </a:ext>
            </a:extLst>
          </p:cNvPr>
          <p:cNvSpPr>
            <a:spLocks noGrp="1" noChangeArrowheads="1"/>
          </p:cNvSpPr>
          <p:nvPr>
            <p:ph type="title"/>
          </p:nvPr>
        </p:nvSpPr>
        <p:spPr>
          <a:xfrm>
            <a:off x="1602328" y="90752"/>
            <a:ext cx="5937755" cy="1188720"/>
          </a:xfrm>
        </p:spPr>
        <p:txBody>
          <a:bodyPr/>
          <a:lstStyle/>
          <a:p>
            <a:r>
              <a:rPr lang="en-US" altLang="en-US" sz="3200" dirty="0"/>
              <a:t>Approach</a:t>
            </a:r>
          </a:p>
        </p:txBody>
      </p:sp>
      <p:sp>
        <p:nvSpPr>
          <p:cNvPr id="38915" name="Rectangle 3">
            <a:extLst>
              <a:ext uri="{FF2B5EF4-FFF2-40B4-BE49-F238E27FC236}">
                <a16:creationId xmlns="" xmlns:a16="http://schemas.microsoft.com/office/drawing/2014/main" id="{41D10141-473C-4BA9-9F20-6F0D6D4A680D}"/>
              </a:ext>
            </a:extLst>
          </p:cNvPr>
          <p:cNvSpPr>
            <a:spLocks noGrp="1" noChangeArrowheads="1"/>
          </p:cNvSpPr>
          <p:nvPr>
            <p:ph idx="1"/>
          </p:nvPr>
        </p:nvSpPr>
        <p:spPr bwMode="auto">
          <a:xfrm>
            <a:off x="415925" y="1593850"/>
            <a:ext cx="8310563" cy="4840288"/>
          </a:xfrm>
        </p:spPr>
        <p:txBody>
          <a:bodyPr wrap="square" numCol="1" anchor="t" anchorCtr="0" compatLnSpc="1">
            <a:prstTxWarp prst="textNoShape">
              <a:avLst/>
            </a:prstTxWarp>
            <a:normAutofit lnSpcReduction="10000"/>
          </a:bodyPr>
          <a:lstStyle/>
          <a:p>
            <a:r>
              <a:rPr lang="en-US" altLang="en-US" sz="2000" dirty="0"/>
              <a:t>Select approach mode with APR key.  (tightens hold and capture parameters)</a:t>
            </a:r>
          </a:p>
          <a:p>
            <a:r>
              <a:rPr lang="en-US" altLang="en-US" sz="2000" dirty="0"/>
              <a:t>When the CDI is switched from GPS to VLOC (or vice versa) the AP will revert to ROL mode.  (Flashing NAV or APP) Re-select APP with appropriate Nav mode selected</a:t>
            </a:r>
          </a:p>
          <a:p>
            <a:r>
              <a:rPr lang="en-US" altLang="en-US" sz="2000" dirty="0"/>
              <a:t>Non-precision approach</a:t>
            </a:r>
          </a:p>
          <a:p>
            <a:pPr lvl="1"/>
            <a:r>
              <a:rPr lang="en-US" altLang="en-US" dirty="0"/>
              <a:t>Set MDA in Altitude Alerter </a:t>
            </a:r>
          </a:p>
          <a:p>
            <a:pPr lvl="1"/>
            <a:r>
              <a:rPr lang="en-US" altLang="en-US" dirty="0"/>
              <a:t>At FAF, select VS mode by pressing ALT key</a:t>
            </a:r>
          </a:p>
          <a:p>
            <a:pPr lvl="1"/>
            <a:r>
              <a:rPr lang="en-US" altLang="en-US" dirty="0"/>
              <a:t>Select descent rate with DN key</a:t>
            </a:r>
          </a:p>
          <a:p>
            <a:pPr lvl="1"/>
            <a:r>
              <a:rPr lang="en-US" altLang="en-US" dirty="0"/>
              <a:t>After leveling at  pre-selected Altitude Alerter altitude, MDA can be fine tuned with UP/DN key (20 ft. change with each momentary press)</a:t>
            </a:r>
          </a:p>
          <a:p>
            <a:r>
              <a:rPr lang="en-US" altLang="en-US" sz="2000" dirty="0"/>
              <a:t>ILS approach</a:t>
            </a:r>
          </a:p>
          <a:p>
            <a:pPr lvl="1"/>
            <a:r>
              <a:rPr lang="en-US" altLang="en-US" dirty="0"/>
              <a:t>Pre-select missed approach alt in Altitude Alerter</a:t>
            </a:r>
          </a:p>
          <a:p>
            <a:pPr lvl="2"/>
            <a:r>
              <a:rPr lang="en-US" altLang="en-US" sz="1400" dirty="0"/>
              <a:t>Autopilot will capture and follow the ILS glide slope</a:t>
            </a:r>
          </a:p>
          <a:p>
            <a:pPr lvl="1"/>
            <a:r>
              <a:rPr lang="en-US" altLang="en-US" dirty="0"/>
              <a:t>Disengage AP at DH</a:t>
            </a:r>
          </a:p>
        </p:txBody>
      </p:sp>
      <p:sp>
        <p:nvSpPr>
          <p:cNvPr id="38916" name="Slide Number Placeholder 5">
            <a:extLst>
              <a:ext uri="{FF2B5EF4-FFF2-40B4-BE49-F238E27FC236}">
                <a16:creationId xmlns="" xmlns:a16="http://schemas.microsoft.com/office/drawing/2014/main" id="{C6273275-D285-4EAB-A4FF-C9A67608A3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3D184B-F735-4A2A-9618-EB510FFCA593}" type="slidenum">
              <a:rPr lang="en-US" altLang="en-US" sz="1500">
                <a:latin typeface="Times New Roman" panose="02020603050405020304" pitchFamily="18" charset="0"/>
              </a:rPr>
              <a:pPr fontAlgn="base">
                <a:spcBef>
                  <a:spcPct val="0"/>
                </a:spcBef>
                <a:spcAft>
                  <a:spcPct val="0"/>
                </a:spcAft>
              </a:pPr>
              <a:t>31</a:t>
            </a:fld>
            <a:endParaRPr lang="en-US" altLang="en-US" sz="1500" dirty="0">
              <a:latin typeface="Times New Roman" panose="02020603050405020304" pitchFamily="18" charset="0"/>
            </a:endParaRPr>
          </a:p>
        </p:txBody>
      </p:sp>
    </p:spTree>
  </p:cSld>
  <p:clrMapOvr>
    <a:masterClrMapping/>
  </p:clrMapOvr>
  <p:transition xmlns:p14="http://schemas.microsoft.com/office/powerpoint/2010/main">
    <p:wipe dir="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050">
            <a:extLst>
              <a:ext uri="{FF2B5EF4-FFF2-40B4-BE49-F238E27FC236}">
                <a16:creationId xmlns="" xmlns:a16="http://schemas.microsoft.com/office/drawing/2014/main" id="{889A10A1-BCC1-48DA-A323-8DB3D870A527}"/>
              </a:ext>
            </a:extLst>
          </p:cNvPr>
          <p:cNvSpPr>
            <a:spLocks noGrp="1" noChangeArrowheads="1"/>
          </p:cNvSpPr>
          <p:nvPr>
            <p:ph type="title"/>
          </p:nvPr>
        </p:nvSpPr>
        <p:spPr>
          <a:xfrm>
            <a:off x="1612647" y="488315"/>
            <a:ext cx="5937755" cy="1188720"/>
          </a:xfrm>
        </p:spPr>
        <p:txBody>
          <a:bodyPr/>
          <a:lstStyle/>
          <a:p>
            <a:r>
              <a:rPr lang="en-US" altLang="en-US" dirty="0"/>
              <a:t>Indications During Approach</a:t>
            </a:r>
          </a:p>
        </p:txBody>
      </p:sp>
      <p:sp>
        <p:nvSpPr>
          <p:cNvPr id="39939" name="Slide Number Placeholder 4">
            <a:extLst>
              <a:ext uri="{FF2B5EF4-FFF2-40B4-BE49-F238E27FC236}">
                <a16:creationId xmlns="" xmlns:a16="http://schemas.microsoft.com/office/drawing/2014/main" id="{A624A781-3B0F-4812-BF5D-8CE204214B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F01195-C979-4690-A299-0C35B69F5E5F}" type="slidenum">
              <a:rPr lang="en-US" altLang="en-US" sz="1500">
                <a:latin typeface="Times New Roman" panose="02020603050405020304" pitchFamily="18" charset="0"/>
              </a:rPr>
              <a:pPr fontAlgn="base">
                <a:spcBef>
                  <a:spcPct val="0"/>
                </a:spcBef>
                <a:spcAft>
                  <a:spcPct val="0"/>
                </a:spcAft>
              </a:pPr>
              <a:t>32</a:t>
            </a:fld>
            <a:endParaRPr lang="en-US" altLang="en-US" sz="1500" dirty="0">
              <a:latin typeface="Times New Roman" panose="02020603050405020304" pitchFamily="18" charset="0"/>
            </a:endParaRPr>
          </a:p>
        </p:txBody>
      </p:sp>
      <p:sp>
        <p:nvSpPr>
          <p:cNvPr id="39940" name="Rectangle 2051">
            <a:extLst>
              <a:ext uri="{FF2B5EF4-FFF2-40B4-BE49-F238E27FC236}">
                <a16:creationId xmlns="" xmlns:a16="http://schemas.microsoft.com/office/drawing/2014/main" id="{BC6F8DDA-713A-4F8E-B50C-16F1BCF9F797}"/>
              </a:ext>
            </a:extLst>
          </p:cNvPr>
          <p:cNvSpPr>
            <a:spLocks noChangeArrowheads="1"/>
          </p:cNvSpPr>
          <p:nvPr/>
        </p:nvSpPr>
        <p:spPr bwMode="auto">
          <a:xfrm>
            <a:off x="728663" y="282575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41" name="Text Box 2052">
            <a:extLst>
              <a:ext uri="{FF2B5EF4-FFF2-40B4-BE49-F238E27FC236}">
                <a16:creationId xmlns="" xmlns:a16="http://schemas.microsoft.com/office/drawing/2014/main" id="{EC641991-5E7E-4D9C-B29C-C829F68EB2EC}"/>
              </a:ext>
            </a:extLst>
          </p:cNvPr>
          <p:cNvSpPr txBox="1">
            <a:spLocks noChangeArrowheads="1"/>
          </p:cNvSpPr>
          <p:nvPr/>
        </p:nvSpPr>
        <p:spPr bwMode="auto">
          <a:xfrm>
            <a:off x="7508875" y="296545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39942" name="Text Box 2053">
            <a:extLst>
              <a:ext uri="{FF2B5EF4-FFF2-40B4-BE49-F238E27FC236}">
                <a16:creationId xmlns="" xmlns:a16="http://schemas.microsoft.com/office/drawing/2014/main" id="{C5783428-1E9C-4C85-AA34-FC1A807A5E45}"/>
              </a:ext>
            </a:extLst>
          </p:cNvPr>
          <p:cNvSpPr txBox="1">
            <a:spLocks noChangeArrowheads="1"/>
          </p:cNvSpPr>
          <p:nvPr/>
        </p:nvSpPr>
        <p:spPr bwMode="auto">
          <a:xfrm>
            <a:off x="6642100" y="29638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39943" name="Text Box 2054">
            <a:extLst>
              <a:ext uri="{FF2B5EF4-FFF2-40B4-BE49-F238E27FC236}">
                <a16:creationId xmlns="" xmlns:a16="http://schemas.microsoft.com/office/drawing/2014/main" id="{40B9A2FA-796D-42C8-BE31-3463A9839C49}"/>
              </a:ext>
            </a:extLst>
          </p:cNvPr>
          <p:cNvSpPr txBox="1">
            <a:spLocks noChangeArrowheads="1"/>
          </p:cNvSpPr>
          <p:nvPr/>
        </p:nvSpPr>
        <p:spPr bwMode="auto">
          <a:xfrm>
            <a:off x="6400800" y="354806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39944" name="Text Box 2055">
            <a:extLst>
              <a:ext uri="{FF2B5EF4-FFF2-40B4-BE49-F238E27FC236}">
                <a16:creationId xmlns="" xmlns:a16="http://schemas.microsoft.com/office/drawing/2014/main" id="{4707D2F3-5A82-47B2-8768-2F3C68F1A209}"/>
              </a:ext>
            </a:extLst>
          </p:cNvPr>
          <p:cNvSpPr txBox="1">
            <a:spLocks noChangeArrowheads="1"/>
          </p:cNvSpPr>
          <p:nvPr/>
        </p:nvSpPr>
        <p:spPr bwMode="auto">
          <a:xfrm>
            <a:off x="6423025" y="424815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39945" name="Text Box 2056">
            <a:extLst>
              <a:ext uri="{FF2B5EF4-FFF2-40B4-BE49-F238E27FC236}">
                <a16:creationId xmlns="" xmlns:a16="http://schemas.microsoft.com/office/drawing/2014/main" id="{57215775-486D-4BA6-B13B-97300AC52EE6}"/>
              </a:ext>
            </a:extLst>
          </p:cNvPr>
          <p:cNvSpPr txBox="1">
            <a:spLocks noChangeArrowheads="1"/>
          </p:cNvSpPr>
          <p:nvPr/>
        </p:nvSpPr>
        <p:spPr bwMode="auto">
          <a:xfrm>
            <a:off x="858838" y="432435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39946" name="Text Box 2057">
            <a:extLst>
              <a:ext uri="{FF2B5EF4-FFF2-40B4-BE49-F238E27FC236}">
                <a16:creationId xmlns="" xmlns:a16="http://schemas.microsoft.com/office/drawing/2014/main" id="{82F5A6F7-4641-40BB-8324-510F59B2C2C4}"/>
              </a:ext>
            </a:extLst>
          </p:cNvPr>
          <p:cNvSpPr txBox="1">
            <a:spLocks noChangeArrowheads="1"/>
          </p:cNvSpPr>
          <p:nvPr/>
        </p:nvSpPr>
        <p:spPr bwMode="auto">
          <a:xfrm>
            <a:off x="1666875" y="43513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9947" name="Text Box 2058">
            <a:extLst>
              <a:ext uri="{FF2B5EF4-FFF2-40B4-BE49-F238E27FC236}">
                <a16:creationId xmlns="" xmlns:a16="http://schemas.microsoft.com/office/drawing/2014/main" id="{CB77C242-4422-49F8-A90A-54D12C914F81}"/>
              </a:ext>
            </a:extLst>
          </p:cNvPr>
          <p:cNvSpPr txBox="1">
            <a:spLocks noChangeArrowheads="1"/>
          </p:cNvSpPr>
          <p:nvPr/>
        </p:nvSpPr>
        <p:spPr bwMode="auto">
          <a:xfrm>
            <a:off x="2625725" y="43640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39948" name="Text Box 2059">
            <a:extLst>
              <a:ext uri="{FF2B5EF4-FFF2-40B4-BE49-F238E27FC236}">
                <a16:creationId xmlns="" xmlns:a16="http://schemas.microsoft.com/office/drawing/2014/main" id="{3C647BFD-C724-4FFB-A02A-25D1B35119BB}"/>
              </a:ext>
            </a:extLst>
          </p:cNvPr>
          <p:cNvSpPr txBox="1">
            <a:spLocks noChangeArrowheads="1"/>
          </p:cNvSpPr>
          <p:nvPr/>
        </p:nvSpPr>
        <p:spPr bwMode="auto">
          <a:xfrm>
            <a:off x="3584575" y="43513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9949" name="Text Box 2060">
            <a:extLst>
              <a:ext uri="{FF2B5EF4-FFF2-40B4-BE49-F238E27FC236}">
                <a16:creationId xmlns="" xmlns:a16="http://schemas.microsoft.com/office/drawing/2014/main" id="{A4229399-45F2-4E32-9F65-B4F4B9E8FF88}"/>
              </a:ext>
            </a:extLst>
          </p:cNvPr>
          <p:cNvSpPr txBox="1">
            <a:spLocks noChangeArrowheads="1"/>
          </p:cNvSpPr>
          <p:nvPr/>
        </p:nvSpPr>
        <p:spPr bwMode="auto">
          <a:xfrm>
            <a:off x="4559300" y="43386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39950" name="Text Box 2061">
            <a:extLst>
              <a:ext uri="{FF2B5EF4-FFF2-40B4-BE49-F238E27FC236}">
                <a16:creationId xmlns="" xmlns:a16="http://schemas.microsoft.com/office/drawing/2014/main" id="{FDE082D5-B49F-4657-903F-71BAA4A8B264}"/>
              </a:ext>
            </a:extLst>
          </p:cNvPr>
          <p:cNvSpPr txBox="1">
            <a:spLocks noChangeArrowheads="1"/>
          </p:cNvSpPr>
          <p:nvPr/>
        </p:nvSpPr>
        <p:spPr bwMode="auto">
          <a:xfrm>
            <a:off x="5537200" y="432435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9951" name="Text Box 2062">
            <a:extLst>
              <a:ext uri="{FF2B5EF4-FFF2-40B4-BE49-F238E27FC236}">
                <a16:creationId xmlns="" xmlns:a16="http://schemas.microsoft.com/office/drawing/2014/main" id="{C1B61096-3FDB-4B9D-AF3D-D568C79B8D15}"/>
              </a:ext>
            </a:extLst>
          </p:cNvPr>
          <p:cNvSpPr txBox="1">
            <a:spLocks noChangeArrowheads="1"/>
          </p:cNvSpPr>
          <p:nvPr/>
        </p:nvSpPr>
        <p:spPr bwMode="auto">
          <a:xfrm>
            <a:off x="895350" y="376872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39952" name="Text Box 2063">
            <a:extLst>
              <a:ext uri="{FF2B5EF4-FFF2-40B4-BE49-F238E27FC236}">
                <a16:creationId xmlns="" xmlns:a16="http://schemas.microsoft.com/office/drawing/2014/main" id="{1C39C63C-00AA-4848-B6DA-4672F6C9D7DA}"/>
              </a:ext>
            </a:extLst>
          </p:cNvPr>
          <p:cNvSpPr txBox="1">
            <a:spLocks noChangeArrowheads="1"/>
          </p:cNvSpPr>
          <p:nvPr/>
        </p:nvSpPr>
        <p:spPr bwMode="auto">
          <a:xfrm>
            <a:off x="1289050" y="37798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39953" name="Text Box 2064">
            <a:extLst>
              <a:ext uri="{FF2B5EF4-FFF2-40B4-BE49-F238E27FC236}">
                <a16:creationId xmlns="" xmlns:a16="http://schemas.microsoft.com/office/drawing/2014/main" id="{C994D351-BCCD-49B2-8679-02FA668A202F}"/>
              </a:ext>
            </a:extLst>
          </p:cNvPr>
          <p:cNvSpPr txBox="1">
            <a:spLocks noChangeArrowheads="1"/>
          </p:cNvSpPr>
          <p:nvPr/>
        </p:nvSpPr>
        <p:spPr bwMode="auto">
          <a:xfrm>
            <a:off x="1909763" y="3032125"/>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39954" name="Text Box 2065">
            <a:extLst>
              <a:ext uri="{FF2B5EF4-FFF2-40B4-BE49-F238E27FC236}">
                <a16:creationId xmlns="" xmlns:a16="http://schemas.microsoft.com/office/drawing/2014/main" id="{98117849-BD91-4203-9783-F15289616161}"/>
              </a:ext>
            </a:extLst>
          </p:cNvPr>
          <p:cNvSpPr txBox="1">
            <a:spLocks noChangeArrowheads="1"/>
          </p:cNvSpPr>
          <p:nvPr/>
        </p:nvSpPr>
        <p:spPr bwMode="auto">
          <a:xfrm>
            <a:off x="2835275" y="30305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39955" name="Text Box 2066">
            <a:extLst>
              <a:ext uri="{FF2B5EF4-FFF2-40B4-BE49-F238E27FC236}">
                <a16:creationId xmlns="" xmlns:a16="http://schemas.microsoft.com/office/drawing/2014/main" id="{738DC7DE-DDE4-4718-853B-4D17BB75DA1A}"/>
              </a:ext>
            </a:extLst>
          </p:cNvPr>
          <p:cNvSpPr txBox="1">
            <a:spLocks noChangeArrowheads="1"/>
          </p:cNvSpPr>
          <p:nvPr/>
        </p:nvSpPr>
        <p:spPr bwMode="auto">
          <a:xfrm>
            <a:off x="3552825" y="3014663"/>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9956" name="Text Box 2067">
            <a:extLst>
              <a:ext uri="{FF2B5EF4-FFF2-40B4-BE49-F238E27FC236}">
                <a16:creationId xmlns="" xmlns:a16="http://schemas.microsoft.com/office/drawing/2014/main" id="{05BD98C3-52C7-464D-BDD7-30BDD5975D91}"/>
              </a:ext>
            </a:extLst>
          </p:cNvPr>
          <p:cNvSpPr txBox="1">
            <a:spLocks noChangeArrowheads="1"/>
          </p:cNvSpPr>
          <p:nvPr/>
        </p:nvSpPr>
        <p:spPr bwMode="auto">
          <a:xfrm>
            <a:off x="4368800" y="305752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39957" name="Text Box 2068">
            <a:extLst>
              <a:ext uri="{FF2B5EF4-FFF2-40B4-BE49-F238E27FC236}">
                <a16:creationId xmlns="" xmlns:a16="http://schemas.microsoft.com/office/drawing/2014/main" id="{EDD3E55F-EE9C-4CE1-8E45-E22C449565DE}"/>
              </a:ext>
            </a:extLst>
          </p:cNvPr>
          <p:cNvSpPr txBox="1">
            <a:spLocks noChangeArrowheads="1"/>
          </p:cNvSpPr>
          <p:nvPr/>
        </p:nvSpPr>
        <p:spPr bwMode="auto">
          <a:xfrm>
            <a:off x="5027613" y="297815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2995</a:t>
            </a:r>
          </a:p>
        </p:txBody>
      </p:sp>
      <p:sp>
        <p:nvSpPr>
          <p:cNvPr id="39958" name="Oval 2069">
            <a:extLst>
              <a:ext uri="{FF2B5EF4-FFF2-40B4-BE49-F238E27FC236}">
                <a16:creationId xmlns="" xmlns:a16="http://schemas.microsoft.com/office/drawing/2014/main" id="{EE1A0C68-32CD-46FA-8234-7740B758DD01}"/>
              </a:ext>
            </a:extLst>
          </p:cNvPr>
          <p:cNvSpPr>
            <a:spLocks noChangeArrowheads="1"/>
          </p:cNvSpPr>
          <p:nvPr/>
        </p:nvSpPr>
        <p:spPr bwMode="auto">
          <a:xfrm>
            <a:off x="7356475" y="361632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59" name="Oval 2070">
            <a:extLst>
              <a:ext uri="{FF2B5EF4-FFF2-40B4-BE49-F238E27FC236}">
                <a16:creationId xmlns="" xmlns:a16="http://schemas.microsoft.com/office/drawing/2014/main" id="{DD1B5222-DF44-42DF-8BDD-BC57ABCAE9F7}"/>
              </a:ext>
            </a:extLst>
          </p:cNvPr>
          <p:cNvSpPr>
            <a:spLocks noChangeArrowheads="1"/>
          </p:cNvSpPr>
          <p:nvPr/>
        </p:nvSpPr>
        <p:spPr bwMode="auto">
          <a:xfrm>
            <a:off x="7566025" y="380206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9960" name="Text Box 2071">
            <a:extLst>
              <a:ext uri="{FF2B5EF4-FFF2-40B4-BE49-F238E27FC236}">
                <a16:creationId xmlns="" xmlns:a16="http://schemas.microsoft.com/office/drawing/2014/main" id="{BFFC1A3E-BB05-4F1A-A790-4F856A00BEDD}"/>
              </a:ext>
            </a:extLst>
          </p:cNvPr>
          <p:cNvSpPr txBox="1">
            <a:spLocks noChangeArrowheads="1"/>
          </p:cNvSpPr>
          <p:nvPr/>
        </p:nvSpPr>
        <p:spPr bwMode="auto">
          <a:xfrm>
            <a:off x="4876800" y="341153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39961" name="Text Box 2072">
            <a:extLst>
              <a:ext uri="{FF2B5EF4-FFF2-40B4-BE49-F238E27FC236}">
                <a16:creationId xmlns="" xmlns:a16="http://schemas.microsoft.com/office/drawing/2014/main" id="{089F605A-D211-499A-8F5F-25A5DF3A216E}"/>
              </a:ext>
            </a:extLst>
          </p:cNvPr>
          <p:cNvSpPr txBox="1">
            <a:spLocks noChangeArrowheads="1"/>
          </p:cNvSpPr>
          <p:nvPr/>
        </p:nvSpPr>
        <p:spPr bwMode="auto">
          <a:xfrm>
            <a:off x="784225" y="29162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9962" name="Rectangle 2073">
            <a:extLst>
              <a:ext uri="{FF2B5EF4-FFF2-40B4-BE49-F238E27FC236}">
                <a16:creationId xmlns="" xmlns:a16="http://schemas.microsoft.com/office/drawing/2014/main" id="{B502C585-8E8F-47E1-8FC0-C3095AA03F43}"/>
              </a:ext>
            </a:extLst>
          </p:cNvPr>
          <p:cNvSpPr>
            <a:spLocks noChangeArrowheads="1"/>
          </p:cNvSpPr>
          <p:nvPr/>
        </p:nvSpPr>
        <p:spPr bwMode="auto">
          <a:xfrm>
            <a:off x="5508625" y="43688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63" name="Rectangle 2074">
            <a:extLst>
              <a:ext uri="{FF2B5EF4-FFF2-40B4-BE49-F238E27FC236}">
                <a16:creationId xmlns="" xmlns:a16="http://schemas.microsoft.com/office/drawing/2014/main" id="{BD9135BF-4436-4582-ABD4-C00D316BE6BC}"/>
              </a:ext>
            </a:extLst>
          </p:cNvPr>
          <p:cNvSpPr>
            <a:spLocks noChangeArrowheads="1"/>
          </p:cNvSpPr>
          <p:nvPr/>
        </p:nvSpPr>
        <p:spPr bwMode="auto">
          <a:xfrm>
            <a:off x="819150"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64" name="Rectangle 2075">
            <a:extLst>
              <a:ext uri="{FF2B5EF4-FFF2-40B4-BE49-F238E27FC236}">
                <a16:creationId xmlns="" xmlns:a16="http://schemas.microsoft.com/office/drawing/2014/main" id="{D48DC156-D8F7-484A-9B65-1E4FB6250321}"/>
              </a:ext>
            </a:extLst>
          </p:cNvPr>
          <p:cNvSpPr>
            <a:spLocks noChangeArrowheads="1"/>
          </p:cNvSpPr>
          <p:nvPr/>
        </p:nvSpPr>
        <p:spPr bwMode="auto">
          <a:xfrm>
            <a:off x="1720850"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65" name="Rectangle 2076">
            <a:extLst>
              <a:ext uri="{FF2B5EF4-FFF2-40B4-BE49-F238E27FC236}">
                <a16:creationId xmlns="" xmlns:a16="http://schemas.microsoft.com/office/drawing/2014/main" id="{1FC784A1-B825-46EF-B8EC-64315DD5A322}"/>
              </a:ext>
            </a:extLst>
          </p:cNvPr>
          <p:cNvSpPr>
            <a:spLocks noChangeArrowheads="1"/>
          </p:cNvSpPr>
          <p:nvPr/>
        </p:nvSpPr>
        <p:spPr bwMode="auto">
          <a:xfrm>
            <a:off x="2659063"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66" name="Rectangle 2077">
            <a:extLst>
              <a:ext uri="{FF2B5EF4-FFF2-40B4-BE49-F238E27FC236}">
                <a16:creationId xmlns="" xmlns:a16="http://schemas.microsoft.com/office/drawing/2014/main" id="{D3712D5C-033E-4ADC-8CFF-E751843C5B27}"/>
              </a:ext>
            </a:extLst>
          </p:cNvPr>
          <p:cNvSpPr>
            <a:spLocks noChangeArrowheads="1"/>
          </p:cNvSpPr>
          <p:nvPr/>
        </p:nvSpPr>
        <p:spPr bwMode="auto">
          <a:xfrm>
            <a:off x="3598863"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67" name="Rectangle 2078">
            <a:extLst>
              <a:ext uri="{FF2B5EF4-FFF2-40B4-BE49-F238E27FC236}">
                <a16:creationId xmlns="" xmlns:a16="http://schemas.microsoft.com/office/drawing/2014/main" id="{25014CCF-A1E7-48D5-9C28-39435B63A982}"/>
              </a:ext>
            </a:extLst>
          </p:cNvPr>
          <p:cNvSpPr>
            <a:spLocks noChangeArrowheads="1"/>
          </p:cNvSpPr>
          <p:nvPr/>
        </p:nvSpPr>
        <p:spPr bwMode="auto">
          <a:xfrm>
            <a:off x="4562475"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68" name="Rectangle 2079">
            <a:extLst>
              <a:ext uri="{FF2B5EF4-FFF2-40B4-BE49-F238E27FC236}">
                <a16:creationId xmlns="" xmlns:a16="http://schemas.microsoft.com/office/drawing/2014/main" id="{D9AE87CE-380F-47F7-9A47-512C3195B2F8}"/>
              </a:ext>
            </a:extLst>
          </p:cNvPr>
          <p:cNvSpPr>
            <a:spLocks noChangeArrowheads="1"/>
          </p:cNvSpPr>
          <p:nvPr/>
        </p:nvSpPr>
        <p:spPr bwMode="auto">
          <a:xfrm>
            <a:off x="6362700" y="349250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69" name="Rectangle 2080">
            <a:extLst>
              <a:ext uri="{FF2B5EF4-FFF2-40B4-BE49-F238E27FC236}">
                <a16:creationId xmlns="" xmlns:a16="http://schemas.microsoft.com/office/drawing/2014/main" id="{6663A301-E648-418E-AB97-C0662EF9B66D}"/>
              </a:ext>
            </a:extLst>
          </p:cNvPr>
          <p:cNvSpPr>
            <a:spLocks noChangeArrowheads="1"/>
          </p:cNvSpPr>
          <p:nvPr/>
        </p:nvSpPr>
        <p:spPr bwMode="auto">
          <a:xfrm>
            <a:off x="6448425" y="357981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0" name="Rectangle 2081">
            <a:extLst>
              <a:ext uri="{FF2B5EF4-FFF2-40B4-BE49-F238E27FC236}">
                <a16:creationId xmlns="" xmlns:a16="http://schemas.microsoft.com/office/drawing/2014/main" id="{84F45B6A-E88D-45E4-A71C-FAFB7C79583D}"/>
              </a:ext>
            </a:extLst>
          </p:cNvPr>
          <p:cNvSpPr>
            <a:spLocks noChangeArrowheads="1"/>
          </p:cNvSpPr>
          <p:nvPr/>
        </p:nvSpPr>
        <p:spPr bwMode="auto">
          <a:xfrm>
            <a:off x="6465888" y="430053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1" name="Rectangle 2082">
            <a:extLst>
              <a:ext uri="{FF2B5EF4-FFF2-40B4-BE49-F238E27FC236}">
                <a16:creationId xmlns="" xmlns:a16="http://schemas.microsoft.com/office/drawing/2014/main" id="{66B31F0E-AA44-4109-A3A9-320E684172FB}"/>
              </a:ext>
            </a:extLst>
          </p:cNvPr>
          <p:cNvSpPr>
            <a:spLocks noChangeArrowheads="1"/>
          </p:cNvSpPr>
          <p:nvPr/>
        </p:nvSpPr>
        <p:spPr bwMode="auto">
          <a:xfrm>
            <a:off x="6696075" y="299878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2" name="Rectangle 2083">
            <a:extLst>
              <a:ext uri="{FF2B5EF4-FFF2-40B4-BE49-F238E27FC236}">
                <a16:creationId xmlns="" xmlns:a16="http://schemas.microsoft.com/office/drawing/2014/main" id="{EDEF89E5-1BB7-4B69-8C70-33D5DCE723AB}"/>
              </a:ext>
            </a:extLst>
          </p:cNvPr>
          <p:cNvSpPr>
            <a:spLocks noChangeArrowheads="1"/>
          </p:cNvSpPr>
          <p:nvPr/>
        </p:nvSpPr>
        <p:spPr bwMode="auto">
          <a:xfrm>
            <a:off x="7577138" y="299085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3" name="Rectangle 2084">
            <a:extLst>
              <a:ext uri="{FF2B5EF4-FFF2-40B4-BE49-F238E27FC236}">
                <a16:creationId xmlns="" xmlns:a16="http://schemas.microsoft.com/office/drawing/2014/main" id="{C4737563-CA58-4A4E-97F2-4BFCF7B59BE0}"/>
              </a:ext>
            </a:extLst>
          </p:cNvPr>
          <p:cNvSpPr>
            <a:spLocks noChangeArrowheads="1"/>
          </p:cNvSpPr>
          <p:nvPr/>
        </p:nvSpPr>
        <p:spPr bwMode="auto">
          <a:xfrm>
            <a:off x="1901825" y="296227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4" name="Rectangle 2085">
            <a:extLst>
              <a:ext uri="{FF2B5EF4-FFF2-40B4-BE49-F238E27FC236}">
                <a16:creationId xmlns="" xmlns:a16="http://schemas.microsoft.com/office/drawing/2014/main" id="{EEE2E394-127F-4C5B-A64A-378862A8B21F}"/>
              </a:ext>
            </a:extLst>
          </p:cNvPr>
          <p:cNvSpPr>
            <a:spLocks noChangeArrowheads="1"/>
          </p:cNvSpPr>
          <p:nvPr/>
        </p:nvSpPr>
        <p:spPr bwMode="auto">
          <a:xfrm>
            <a:off x="2781300" y="304800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5" name="Oval 2086">
            <a:extLst>
              <a:ext uri="{FF2B5EF4-FFF2-40B4-BE49-F238E27FC236}">
                <a16:creationId xmlns="" xmlns:a16="http://schemas.microsoft.com/office/drawing/2014/main" id="{039EEB57-8833-40EF-8ED8-D811BDB88A65}"/>
              </a:ext>
            </a:extLst>
          </p:cNvPr>
          <p:cNvSpPr>
            <a:spLocks noChangeArrowheads="1"/>
          </p:cNvSpPr>
          <p:nvPr/>
        </p:nvSpPr>
        <p:spPr bwMode="auto">
          <a:xfrm>
            <a:off x="1173163" y="3505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6" name="AutoShape 2087">
            <a:extLst>
              <a:ext uri="{FF2B5EF4-FFF2-40B4-BE49-F238E27FC236}">
                <a16:creationId xmlns="" xmlns:a16="http://schemas.microsoft.com/office/drawing/2014/main" id="{3F54B2B5-84F9-4C48-BAD0-BADD27A6B21B}"/>
              </a:ext>
            </a:extLst>
          </p:cNvPr>
          <p:cNvSpPr>
            <a:spLocks noChangeArrowheads="1"/>
          </p:cNvSpPr>
          <p:nvPr/>
        </p:nvSpPr>
        <p:spPr bwMode="auto">
          <a:xfrm>
            <a:off x="4460875" y="2997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7" name="AutoShape 2088">
            <a:extLst>
              <a:ext uri="{FF2B5EF4-FFF2-40B4-BE49-F238E27FC236}">
                <a16:creationId xmlns="" xmlns:a16="http://schemas.microsoft.com/office/drawing/2014/main" id="{55002BD4-EC08-4DB8-861F-6D57961C8BF5}"/>
              </a:ext>
            </a:extLst>
          </p:cNvPr>
          <p:cNvSpPr>
            <a:spLocks noChangeArrowheads="1"/>
          </p:cNvSpPr>
          <p:nvPr/>
        </p:nvSpPr>
        <p:spPr bwMode="auto">
          <a:xfrm rot="-10457669">
            <a:off x="4465638" y="3632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978" name="Text Box 2089">
            <a:extLst>
              <a:ext uri="{FF2B5EF4-FFF2-40B4-BE49-F238E27FC236}">
                <a16:creationId xmlns="" xmlns:a16="http://schemas.microsoft.com/office/drawing/2014/main" id="{BB85C051-4C05-483D-97FC-F98D8297110F}"/>
              </a:ext>
            </a:extLst>
          </p:cNvPr>
          <p:cNvSpPr txBox="1">
            <a:spLocks noChangeArrowheads="1"/>
          </p:cNvSpPr>
          <p:nvPr/>
        </p:nvSpPr>
        <p:spPr bwMode="auto">
          <a:xfrm>
            <a:off x="679450" y="403066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39979" name="Text Box 2090">
            <a:extLst>
              <a:ext uri="{FF2B5EF4-FFF2-40B4-BE49-F238E27FC236}">
                <a16:creationId xmlns="" xmlns:a16="http://schemas.microsoft.com/office/drawing/2014/main" id="{A5415C67-3B77-417C-A795-5CDE6FBD3CE5}"/>
              </a:ext>
            </a:extLst>
          </p:cNvPr>
          <p:cNvSpPr txBox="1">
            <a:spLocks noChangeArrowheads="1"/>
          </p:cNvSpPr>
          <p:nvPr/>
        </p:nvSpPr>
        <p:spPr bwMode="auto">
          <a:xfrm>
            <a:off x="3392488" y="354012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39980" name="WordArt 2091">
            <a:extLst>
              <a:ext uri="{FF2B5EF4-FFF2-40B4-BE49-F238E27FC236}">
                <a16:creationId xmlns="" xmlns:a16="http://schemas.microsoft.com/office/drawing/2014/main" id="{F83BFB4D-0951-4E25-A845-B6FCD72B75C1}"/>
              </a:ext>
            </a:extLst>
          </p:cNvPr>
          <p:cNvSpPr>
            <a:spLocks noChangeArrowheads="1" noChangeShapeType="1" noTextEdit="1"/>
          </p:cNvSpPr>
          <p:nvPr/>
        </p:nvSpPr>
        <p:spPr bwMode="auto">
          <a:xfrm rot="5400000">
            <a:off x="4052888" y="3675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9981" name="AutoShape 2092">
            <a:extLst>
              <a:ext uri="{FF2B5EF4-FFF2-40B4-BE49-F238E27FC236}">
                <a16:creationId xmlns="" xmlns:a16="http://schemas.microsoft.com/office/drawing/2014/main" id="{67C0DFF6-B23B-4EE6-A0EE-74C7427376FC}"/>
              </a:ext>
            </a:extLst>
          </p:cNvPr>
          <p:cNvSpPr>
            <a:spLocks noChangeArrowheads="1"/>
          </p:cNvSpPr>
          <p:nvPr/>
        </p:nvSpPr>
        <p:spPr bwMode="auto">
          <a:xfrm>
            <a:off x="4424363" y="5264150"/>
            <a:ext cx="4143375" cy="873125"/>
          </a:xfrm>
          <a:prstGeom prst="wedgeRectCallout">
            <a:avLst>
              <a:gd name="adj1" fmla="val 30806"/>
              <a:gd name="adj2" fmla="val -16563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9982" name="AutoShape 2094">
            <a:extLst>
              <a:ext uri="{FF2B5EF4-FFF2-40B4-BE49-F238E27FC236}">
                <a16:creationId xmlns="" xmlns:a16="http://schemas.microsoft.com/office/drawing/2014/main" id="{A559EA09-B042-4008-B6AD-5915E0300886}"/>
              </a:ext>
            </a:extLst>
          </p:cNvPr>
          <p:cNvSpPr>
            <a:spLocks noChangeArrowheads="1"/>
          </p:cNvSpPr>
          <p:nvPr/>
        </p:nvSpPr>
        <p:spPr bwMode="auto">
          <a:xfrm>
            <a:off x="817563" y="5149850"/>
            <a:ext cx="3259137" cy="1317625"/>
          </a:xfrm>
          <a:prstGeom prst="wedgeRectCallout">
            <a:avLst>
              <a:gd name="adj1" fmla="val 81370"/>
              <a:gd name="adj2" fmla="val -188435"/>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9983" name="AutoShape 2096">
            <a:extLst>
              <a:ext uri="{FF2B5EF4-FFF2-40B4-BE49-F238E27FC236}">
                <a16:creationId xmlns="" xmlns:a16="http://schemas.microsoft.com/office/drawing/2014/main" id="{03AF5035-791A-4124-ADC0-19617FBE6BE4}"/>
              </a:ext>
            </a:extLst>
          </p:cNvPr>
          <p:cNvSpPr>
            <a:spLocks noChangeArrowheads="1"/>
          </p:cNvSpPr>
          <p:nvPr/>
        </p:nvSpPr>
        <p:spPr bwMode="auto">
          <a:xfrm>
            <a:off x="5006975" y="1574800"/>
            <a:ext cx="3656013" cy="844550"/>
          </a:xfrm>
          <a:prstGeom prst="wedgeRectCallout">
            <a:avLst>
              <a:gd name="adj1" fmla="val 29375"/>
              <a:gd name="adj2" fmla="val 121806"/>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39984" name="WordArt 2097">
            <a:extLst>
              <a:ext uri="{FF2B5EF4-FFF2-40B4-BE49-F238E27FC236}">
                <a16:creationId xmlns="" xmlns:a16="http://schemas.microsoft.com/office/drawing/2014/main" id="{483D8BBD-9F02-4D2B-91E0-429FF854E030}"/>
              </a:ext>
            </a:extLst>
          </p:cNvPr>
          <p:cNvSpPr>
            <a:spLocks noChangeArrowheads="1" noChangeShapeType="1" noTextEdit="1"/>
          </p:cNvSpPr>
          <p:nvPr/>
        </p:nvSpPr>
        <p:spPr bwMode="auto">
          <a:xfrm rot="5400000">
            <a:off x="2951163" y="3716337"/>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39985" name="Text Box 2098">
            <a:extLst>
              <a:ext uri="{FF2B5EF4-FFF2-40B4-BE49-F238E27FC236}">
                <a16:creationId xmlns="" xmlns:a16="http://schemas.microsoft.com/office/drawing/2014/main" id="{70B58F31-9489-4B8C-A61F-025013BE76F5}"/>
              </a:ext>
            </a:extLst>
          </p:cNvPr>
          <p:cNvSpPr txBox="1">
            <a:spLocks noChangeArrowheads="1"/>
          </p:cNvSpPr>
          <p:nvPr/>
        </p:nvSpPr>
        <p:spPr bwMode="auto">
          <a:xfrm>
            <a:off x="2117725" y="3571875"/>
            <a:ext cx="757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39986" name="Text Box 2099">
            <a:extLst>
              <a:ext uri="{FF2B5EF4-FFF2-40B4-BE49-F238E27FC236}">
                <a16:creationId xmlns="" xmlns:a16="http://schemas.microsoft.com/office/drawing/2014/main" id="{25124374-515C-47B2-9416-BD9EABEFDE2A}"/>
              </a:ext>
            </a:extLst>
          </p:cNvPr>
          <p:cNvSpPr txBox="1">
            <a:spLocks noChangeArrowheads="1"/>
          </p:cNvSpPr>
          <p:nvPr/>
        </p:nvSpPr>
        <p:spPr bwMode="auto">
          <a:xfrm>
            <a:off x="5194300" y="1652588"/>
            <a:ext cx="28559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BARO to reset </a:t>
            </a:r>
          </a:p>
          <a:p>
            <a:pPr eaLnBrk="1" hangingPunct="1"/>
            <a:r>
              <a:rPr lang="en-US" altLang="en-US" sz="2200" dirty="0">
                <a:latin typeface="Arial" panose="020B0604020202020204" pitchFamily="34" charset="0"/>
              </a:rPr>
              <a:t>Altimeter setting</a:t>
            </a:r>
          </a:p>
        </p:txBody>
      </p:sp>
      <p:sp>
        <p:nvSpPr>
          <p:cNvPr id="39987" name="Text Box 2100">
            <a:extLst>
              <a:ext uri="{FF2B5EF4-FFF2-40B4-BE49-F238E27FC236}">
                <a16:creationId xmlns="" xmlns:a16="http://schemas.microsoft.com/office/drawing/2014/main" id="{521FF5CE-4B06-4AEC-BA1F-D13F2E93E566}"/>
              </a:ext>
            </a:extLst>
          </p:cNvPr>
          <p:cNvSpPr txBox="1">
            <a:spLocks noChangeArrowheads="1"/>
          </p:cNvSpPr>
          <p:nvPr/>
        </p:nvSpPr>
        <p:spPr bwMode="auto">
          <a:xfrm>
            <a:off x="908050" y="5168900"/>
            <a:ext cx="32289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Attitude display switches</a:t>
            </a:r>
          </a:p>
          <a:p>
            <a:pPr eaLnBrk="1" hangingPunct="1"/>
            <a:r>
              <a:rPr lang="en-US" altLang="en-US" sz="2200" dirty="0">
                <a:latin typeface="Arial" panose="020B0604020202020204" pitchFamily="34" charset="0"/>
              </a:rPr>
              <a:t> to display the</a:t>
            </a:r>
          </a:p>
          <a:p>
            <a:pPr eaLnBrk="1" hangingPunct="1"/>
            <a:r>
              <a:rPr lang="en-US" altLang="en-US" sz="2200" dirty="0">
                <a:latin typeface="Arial" panose="020B0604020202020204" pitchFamily="34" charset="0"/>
              </a:rPr>
              <a:t> barometric pressure</a:t>
            </a:r>
          </a:p>
        </p:txBody>
      </p:sp>
      <p:sp>
        <p:nvSpPr>
          <p:cNvPr id="39988" name="Text Box 2101">
            <a:extLst>
              <a:ext uri="{FF2B5EF4-FFF2-40B4-BE49-F238E27FC236}">
                <a16:creationId xmlns="" xmlns:a16="http://schemas.microsoft.com/office/drawing/2014/main" id="{414CDF05-0F04-4600-8F7C-A009738D12E0}"/>
              </a:ext>
            </a:extLst>
          </p:cNvPr>
          <p:cNvSpPr txBox="1">
            <a:spLocks noChangeArrowheads="1"/>
          </p:cNvSpPr>
          <p:nvPr/>
        </p:nvSpPr>
        <p:spPr bwMode="auto">
          <a:xfrm>
            <a:off x="4549775" y="5324475"/>
            <a:ext cx="4024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Use knob to select the desired </a:t>
            </a:r>
          </a:p>
          <a:p>
            <a:pPr eaLnBrk="1" hangingPunct="1"/>
            <a:r>
              <a:rPr lang="en-US" altLang="en-US" sz="2200" dirty="0">
                <a:latin typeface="Arial" panose="020B0604020202020204" pitchFamily="34" charset="0"/>
              </a:rPr>
              <a:t>Altimeter setting</a:t>
            </a:r>
          </a:p>
        </p:txBody>
      </p:sp>
    </p:spTree>
  </p:cSld>
  <p:clrMapOvr>
    <a:masterClrMapping/>
  </p:clrMapOvr>
  <p:transition xmlns:p14="http://schemas.microsoft.com/office/powerpoint/2010/main">
    <p:wipe dir="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 xmlns:a16="http://schemas.microsoft.com/office/drawing/2014/main" id="{9084E767-7EAC-486D-82B6-6079B2E4B911}"/>
              </a:ext>
            </a:extLst>
          </p:cNvPr>
          <p:cNvSpPr>
            <a:spLocks noGrp="1" noChangeArrowheads="1"/>
          </p:cNvSpPr>
          <p:nvPr>
            <p:ph type="title"/>
          </p:nvPr>
        </p:nvSpPr>
        <p:spPr>
          <a:xfrm>
            <a:off x="1590422" y="340043"/>
            <a:ext cx="5937755" cy="1188720"/>
          </a:xfrm>
        </p:spPr>
        <p:txBody>
          <a:bodyPr/>
          <a:lstStyle/>
          <a:p>
            <a:r>
              <a:rPr lang="en-US" altLang="en-US" dirty="0"/>
              <a:t>Indications During Approach</a:t>
            </a:r>
          </a:p>
        </p:txBody>
      </p:sp>
      <p:sp>
        <p:nvSpPr>
          <p:cNvPr id="40963" name="Slide Number Placeholder 4">
            <a:extLst>
              <a:ext uri="{FF2B5EF4-FFF2-40B4-BE49-F238E27FC236}">
                <a16:creationId xmlns="" xmlns:a16="http://schemas.microsoft.com/office/drawing/2014/main" id="{FBF7826A-1133-44D2-A138-79B8B5FE0F5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7B6E87-5D01-468E-82AF-0337CDCD388F}" type="slidenum">
              <a:rPr lang="en-US" altLang="en-US" sz="1500">
                <a:latin typeface="Times New Roman" panose="02020603050405020304" pitchFamily="18" charset="0"/>
              </a:rPr>
              <a:pPr fontAlgn="base">
                <a:spcBef>
                  <a:spcPct val="0"/>
                </a:spcBef>
                <a:spcAft>
                  <a:spcPct val="0"/>
                </a:spcAft>
              </a:pPr>
              <a:t>33</a:t>
            </a:fld>
            <a:endParaRPr lang="en-US" altLang="en-US" sz="1500" dirty="0">
              <a:latin typeface="Times New Roman" panose="02020603050405020304" pitchFamily="18" charset="0"/>
            </a:endParaRPr>
          </a:p>
        </p:txBody>
      </p:sp>
      <p:sp>
        <p:nvSpPr>
          <p:cNvPr id="40964" name="Rectangle 3">
            <a:extLst>
              <a:ext uri="{FF2B5EF4-FFF2-40B4-BE49-F238E27FC236}">
                <a16:creationId xmlns="" xmlns:a16="http://schemas.microsoft.com/office/drawing/2014/main" id="{AF045BD0-863A-406C-917C-872D98EB16B9}"/>
              </a:ext>
            </a:extLst>
          </p:cNvPr>
          <p:cNvSpPr>
            <a:spLocks noChangeArrowheads="1"/>
          </p:cNvSpPr>
          <p:nvPr/>
        </p:nvSpPr>
        <p:spPr bwMode="auto">
          <a:xfrm>
            <a:off x="728663" y="282575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65" name="Text Box 4">
            <a:extLst>
              <a:ext uri="{FF2B5EF4-FFF2-40B4-BE49-F238E27FC236}">
                <a16:creationId xmlns="" xmlns:a16="http://schemas.microsoft.com/office/drawing/2014/main" id="{032CBF06-4905-4228-AB51-3608D81C3556}"/>
              </a:ext>
            </a:extLst>
          </p:cNvPr>
          <p:cNvSpPr txBox="1">
            <a:spLocks noChangeArrowheads="1"/>
          </p:cNvSpPr>
          <p:nvPr/>
        </p:nvSpPr>
        <p:spPr bwMode="auto">
          <a:xfrm>
            <a:off x="7508875" y="296545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40966" name="Text Box 5">
            <a:extLst>
              <a:ext uri="{FF2B5EF4-FFF2-40B4-BE49-F238E27FC236}">
                <a16:creationId xmlns="" xmlns:a16="http://schemas.microsoft.com/office/drawing/2014/main" id="{58EDC986-BB22-4782-A65F-7BFF4C5A50A5}"/>
              </a:ext>
            </a:extLst>
          </p:cNvPr>
          <p:cNvSpPr txBox="1">
            <a:spLocks noChangeArrowheads="1"/>
          </p:cNvSpPr>
          <p:nvPr/>
        </p:nvSpPr>
        <p:spPr bwMode="auto">
          <a:xfrm>
            <a:off x="6642100" y="29638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40967" name="Text Box 6">
            <a:extLst>
              <a:ext uri="{FF2B5EF4-FFF2-40B4-BE49-F238E27FC236}">
                <a16:creationId xmlns="" xmlns:a16="http://schemas.microsoft.com/office/drawing/2014/main" id="{7F62099C-CC8A-4CCA-84E1-31B466273742}"/>
              </a:ext>
            </a:extLst>
          </p:cNvPr>
          <p:cNvSpPr txBox="1">
            <a:spLocks noChangeArrowheads="1"/>
          </p:cNvSpPr>
          <p:nvPr/>
        </p:nvSpPr>
        <p:spPr bwMode="auto">
          <a:xfrm>
            <a:off x="6400800" y="354806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40968" name="Text Box 7">
            <a:extLst>
              <a:ext uri="{FF2B5EF4-FFF2-40B4-BE49-F238E27FC236}">
                <a16:creationId xmlns="" xmlns:a16="http://schemas.microsoft.com/office/drawing/2014/main" id="{F32AC57C-6FC7-458A-9C44-25C277F1DA9B}"/>
              </a:ext>
            </a:extLst>
          </p:cNvPr>
          <p:cNvSpPr txBox="1">
            <a:spLocks noChangeArrowheads="1"/>
          </p:cNvSpPr>
          <p:nvPr/>
        </p:nvSpPr>
        <p:spPr bwMode="auto">
          <a:xfrm>
            <a:off x="6423025" y="424815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40969" name="Text Box 8">
            <a:extLst>
              <a:ext uri="{FF2B5EF4-FFF2-40B4-BE49-F238E27FC236}">
                <a16:creationId xmlns="" xmlns:a16="http://schemas.microsoft.com/office/drawing/2014/main" id="{44E7C9B6-5F82-4657-911D-9B09A279CD4B}"/>
              </a:ext>
            </a:extLst>
          </p:cNvPr>
          <p:cNvSpPr txBox="1">
            <a:spLocks noChangeArrowheads="1"/>
          </p:cNvSpPr>
          <p:nvPr/>
        </p:nvSpPr>
        <p:spPr bwMode="auto">
          <a:xfrm>
            <a:off x="858838" y="432435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40970" name="Text Box 9">
            <a:extLst>
              <a:ext uri="{FF2B5EF4-FFF2-40B4-BE49-F238E27FC236}">
                <a16:creationId xmlns="" xmlns:a16="http://schemas.microsoft.com/office/drawing/2014/main" id="{BFDBBF38-4C1B-40AA-9C07-6AEBC83B172A}"/>
              </a:ext>
            </a:extLst>
          </p:cNvPr>
          <p:cNvSpPr txBox="1">
            <a:spLocks noChangeArrowheads="1"/>
          </p:cNvSpPr>
          <p:nvPr/>
        </p:nvSpPr>
        <p:spPr bwMode="auto">
          <a:xfrm>
            <a:off x="1666875" y="435133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40971" name="Text Box 10">
            <a:extLst>
              <a:ext uri="{FF2B5EF4-FFF2-40B4-BE49-F238E27FC236}">
                <a16:creationId xmlns="" xmlns:a16="http://schemas.microsoft.com/office/drawing/2014/main" id="{DE23F467-0682-4013-B04D-4AFAC344E232}"/>
              </a:ext>
            </a:extLst>
          </p:cNvPr>
          <p:cNvSpPr txBox="1">
            <a:spLocks noChangeArrowheads="1"/>
          </p:cNvSpPr>
          <p:nvPr/>
        </p:nvSpPr>
        <p:spPr bwMode="auto">
          <a:xfrm>
            <a:off x="2625725" y="43640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40972" name="Text Box 11">
            <a:extLst>
              <a:ext uri="{FF2B5EF4-FFF2-40B4-BE49-F238E27FC236}">
                <a16:creationId xmlns="" xmlns:a16="http://schemas.microsoft.com/office/drawing/2014/main" id="{31B326CD-9FB5-483F-8D7F-42B822F4A98F}"/>
              </a:ext>
            </a:extLst>
          </p:cNvPr>
          <p:cNvSpPr txBox="1">
            <a:spLocks noChangeArrowheads="1"/>
          </p:cNvSpPr>
          <p:nvPr/>
        </p:nvSpPr>
        <p:spPr bwMode="auto">
          <a:xfrm>
            <a:off x="3584575" y="43513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40973" name="Text Box 12">
            <a:extLst>
              <a:ext uri="{FF2B5EF4-FFF2-40B4-BE49-F238E27FC236}">
                <a16:creationId xmlns="" xmlns:a16="http://schemas.microsoft.com/office/drawing/2014/main" id="{B9CCF6CB-EFA8-472D-BA72-E032BC11B9B9}"/>
              </a:ext>
            </a:extLst>
          </p:cNvPr>
          <p:cNvSpPr txBox="1">
            <a:spLocks noChangeArrowheads="1"/>
          </p:cNvSpPr>
          <p:nvPr/>
        </p:nvSpPr>
        <p:spPr bwMode="auto">
          <a:xfrm>
            <a:off x="4559300" y="433863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40974" name="Text Box 13">
            <a:extLst>
              <a:ext uri="{FF2B5EF4-FFF2-40B4-BE49-F238E27FC236}">
                <a16:creationId xmlns="" xmlns:a16="http://schemas.microsoft.com/office/drawing/2014/main" id="{5F968431-4E59-4EA5-8EFB-87BECDE12D83}"/>
              </a:ext>
            </a:extLst>
          </p:cNvPr>
          <p:cNvSpPr txBox="1">
            <a:spLocks noChangeArrowheads="1"/>
          </p:cNvSpPr>
          <p:nvPr/>
        </p:nvSpPr>
        <p:spPr bwMode="auto">
          <a:xfrm>
            <a:off x="5537200" y="432435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0975" name="Text Box 14">
            <a:extLst>
              <a:ext uri="{FF2B5EF4-FFF2-40B4-BE49-F238E27FC236}">
                <a16:creationId xmlns="" xmlns:a16="http://schemas.microsoft.com/office/drawing/2014/main" id="{772A6F7F-2528-413F-9FCA-9A629939DA97}"/>
              </a:ext>
            </a:extLst>
          </p:cNvPr>
          <p:cNvSpPr txBox="1">
            <a:spLocks noChangeArrowheads="1"/>
          </p:cNvSpPr>
          <p:nvPr/>
        </p:nvSpPr>
        <p:spPr bwMode="auto">
          <a:xfrm>
            <a:off x="895350" y="376872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40976" name="Text Box 15">
            <a:extLst>
              <a:ext uri="{FF2B5EF4-FFF2-40B4-BE49-F238E27FC236}">
                <a16:creationId xmlns="" xmlns:a16="http://schemas.microsoft.com/office/drawing/2014/main" id="{43E4A351-B740-4243-8038-43C0F48837D0}"/>
              </a:ext>
            </a:extLst>
          </p:cNvPr>
          <p:cNvSpPr txBox="1">
            <a:spLocks noChangeArrowheads="1"/>
          </p:cNvSpPr>
          <p:nvPr/>
        </p:nvSpPr>
        <p:spPr bwMode="auto">
          <a:xfrm>
            <a:off x="1289050" y="377983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40977" name="Text Box 16">
            <a:extLst>
              <a:ext uri="{FF2B5EF4-FFF2-40B4-BE49-F238E27FC236}">
                <a16:creationId xmlns="" xmlns:a16="http://schemas.microsoft.com/office/drawing/2014/main" id="{D261618C-E187-465C-BABE-36E42FE3E4C7}"/>
              </a:ext>
            </a:extLst>
          </p:cNvPr>
          <p:cNvSpPr txBox="1">
            <a:spLocks noChangeArrowheads="1"/>
          </p:cNvSpPr>
          <p:nvPr/>
        </p:nvSpPr>
        <p:spPr bwMode="auto">
          <a:xfrm>
            <a:off x="1909763" y="3032125"/>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40978" name="Text Box 17">
            <a:extLst>
              <a:ext uri="{FF2B5EF4-FFF2-40B4-BE49-F238E27FC236}">
                <a16:creationId xmlns="" xmlns:a16="http://schemas.microsoft.com/office/drawing/2014/main" id="{6ADA2EE8-8018-4F95-9602-22B4E3048EE8}"/>
              </a:ext>
            </a:extLst>
          </p:cNvPr>
          <p:cNvSpPr txBox="1">
            <a:spLocks noChangeArrowheads="1"/>
          </p:cNvSpPr>
          <p:nvPr/>
        </p:nvSpPr>
        <p:spPr bwMode="auto">
          <a:xfrm>
            <a:off x="2835275" y="30305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40979" name="Text Box 18">
            <a:extLst>
              <a:ext uri="{FF2B5EF4-FFF2-40B4-BE49-F238E27FC236}">
                <a16:creationId xmlns="" xmlns:a16="http://schemas.microsoft.com/office/drawing/2014/main" id="{81348888-AC2F-44F3-834E-83723357CE65}"/>
              </a:ext>
            </a:extLst>
          </p:cNvPr>
          <p:cNvSpPr txBox="1">
            <a:spLocks noChangeArrowheads="1"/>
          </p:cNvSpPr>
          <p:nvPr/>
        </p:nvSpPr>
        <p:spPr bwMode="auto">
          <a:xfrm>
            <a:off x="3552825" y="3014663"/>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40980" name="Text Box 19">
            <a:extLst>
              <a:ext uri="{FF2B5EF4-FFF2-40B4-BE49-F238E27FC236}">
                <a16:creationId xmlns="" xmlns:a16="http://schemas.microsoft.com/office/drawing/2014/main" id="{8FD2D0F1-C453-4B75-A4E4-38815BD4EB3C}"/>
              </a:ext>
            </a:extLst>
          </p:cNvPr>
          <p:cNvSpPr txBox="1">
            <a:spLocks noChangeArrowheads="1"/>
          </p:cNvSpPr>
          <p:nvPr/>
        </p:nvSpPr>
        <p:spPr bwMode="auto">
          <a:xfrm>
            <a:off x="4368800" y="305752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40981" name="Text Box 20">
            <a:extLst>
              <a:ext uri="{FF2B5EF4-FFF2-40B4-BE49-F238E27FC236}">
                <a16:creationId xmlns="" xmlns:a16="http://schemas.microsoft.com/office/drawing/2014/main" id="{A5D22941-74C7-4068-B156-3F1BDF2C200B}"/>
              </a:ext>
            </a:extLst>
          </p:cNvPr>
          <p:cNvSpPr txBox="1">
            <a:spLocks noChangeArrowheads="1"/>
          </p:cNvSpPr>
          <p:nvPr/>
        </p:nvSpPr>
        <p:spPr bwMode="auto">
          <a:xfrm>
            <a:off x="5027613" y="297815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3000</a:t>
            </a:r>
          </a:p>
        </p:txBody>
      </p:sp>
      <p:sp>
        <p:nvSpPr>
          <p:cNvPr id="40982" name="Oval 21">
            <a:extLst>
              <a:ext uri="{FF2B5EF4-FFF2-40B4-BE49-F238E27FC236}">
                <a16:creationId xmlns="" xmlns:a16="http://schemas.microsoft.com/office/drawing/2014/main" id="{272AA598-1297-44B0-8709-C978732BE86C}"/>
              </a:ext>
            </a:extLst>
          </p:cNvPr>
          <p:cNvSpPr>
            <a:spLocks noChangeArrowheads="1"/>
          </p:cNvSpPr>
          <p:nvPr/>
        </p:nvSpPr>
        <p:spPr bwMode="auto">
          <a:xfrm>
            <a:off x="7356475" y="361632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83" name="Oval 22">
            <a:extLst>
              <a:ext uri="{FF2B5EF4-FFF2-40B4-BE49-F238E27FC236}">
                <a16:creationId xmlns="" xmlns:a16="http://schemas.microsoft.com/office/drawing/2014/main" id="{31150AA5-CF5A-4CAE-984E-07D10B0A2BE1}"/>
              </a:ext>
            </a:extLst>
          </p:cNvPr>
          <p:cNvSpPr>
            <a:spLocks noChangeArrowheads="1"/>
          </p:cNvSpPr>
          <p:nvPr/>
        </p:nvSpPr>
        <p:spPr bwMode="auto">
          <a:xfrm>
            <a:off x="7566025" y="380206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0984" name="Text Box 23">
            <a:extLst>
              <a:ext uri="{FF2B5EF4-FFF2-40B4-BE49-F238E27FC236}">
                <a16:creationId xmlns="" xmlns:a16="http://schemas.microsoft.com/office/drawing/2014/main" id="{7288A454-82CD-4358-BD45-6A0080E5DB41}"/>
              </a:ext>
            </a:extLst>
          </p:cNvPr>
          <p:cNvSpPr txBox="1">
            <a:spLocks noChangeArrowheads="1"/>
          </p:cNvSpPr>
          <p:nvPr/>
        </p:nvSpPr>
        <p:spPr bwMode="auto">
          <a:xfrm>
            <a:off x="4876800" y="341153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40985" name="Text Box 24">
            <a:extLst>
              <a:ext uri="{FF2B5EF4-FFF2-40B4-BE49-F238E27FC236}">
                <a16:creationId xmlns="" xmlns:a16="http://schemas.microsoft.com/office/drawing/2014/main" id="{1E702BA7-A974-4B58-A514-89F9C0F3611C}"/>
              </a:ext>
            </a:extLst>
          </p:cNvPr>
          <p:cNvSpPr txBox="1">
            <a:spLocks noChangeArrowheads="1"/>
          </p:cNvSpPr>
          <p:nvPr/>
        </p:nvSpPr>
        <p:spPr bwMode="auto">
          <a:xfrm>
            <a:off x="784225" y="29162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40986" name="Rectangle 25">
            <a:extLst>
              <a:ext uri="{FF2B5EF4-FFF2-40B4-BE49-F238E27FC236}">
                <a16:creationId xmlns="" xmlns:a16="http://schemas.microsoft.com/office/drawing/2014/main" id="{122AF54C-8A36-40BC-84C5-E5F3CC8138CA}"/>
              </a:ext>
            </a:extLst>
          </p:cNvPr>
          <p:cNvSpPr>
            <a:spLocks noChangeArrowheads="1"/>
          </p:cNvSpPr>
          <p:nvPr/>
        </p:nvSpPr>
        <p:spPr bwMode="auto">
          <a:xfrm>
            <a:off x="5508625" y="43688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87" name="Rectangle 26">
            <a:extLst>
              <a:ext uri="{FF2B5EF4-FFF2-40B4-BE49-F238E27FC236}">
                <a16:creationId xmlns="" xmlns:a16="http://schemas.microsoft.com/office/drawing/2014/main" id="{7800EB45-AB73-4AA6-ACB7-9503DAE5DD66}"/>
              </a:ext>
            </a:extLst>
          </p:cNvPr>
          <p:cNvSpPr>
            <a:spLocks noChangeArrowheads="1"/>
          </p:cNvSpPr>
          <p:nvPr/>
        </p:nvSpPr>
        <p:spPr bwMode="auto">
          <a:xfrm>
            <a:off x="819150"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88" name="Rectangle 27">
            <a:extLst>
              <a:ext uri="{FF2B5EF4-FFF2-40B4-BE49-F238E27FC236}">
                <a16:creationId xmlns="" xmlns:a16="http://schemas.microsoft.com/office/drawing/2014/main" id="{2494C41F-3413-4E81-893A-4D6064B7EBFC}"/>
              </a:ext>
            </a:extLst>
          </p:cNvPr>
          <p:cNvSpPr>
            <a:spLocks noChangeArrowheads="1"/>
          </p:cNvSpPr>
          <p:nvPr/>
        </p:nvSpPr>
        <p:spPr bwMode="auto">
          <a:xfrm>
            <a:off x="1720850"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89" name="Rectangle 28">
            <a:extLst>
              <a:ext uri="{FF2B5EF4-FFF2-40B4-BE49-F238E27FC236}">
                <a16:creationId xmlns="" xmlns:a16="http://schemas.microsoft.com/office/drawing/2014/main" id="{4966282D-3628-4033-A08E-D4B5C81DB47A}"/>
              </a:ext>
            </a:extLst>
          </p:cNvPr>
          <p:cNvSpPr>
            <a:spLocks noChangeArrowheads="1"/>
          </p:cNvSpPr>
          <p:nvPr/>
        </p:nvSpPr>
        <p:spPr bwMode="auto">
          <a:xfrm>
            <a:off x="2659063"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0" name="Rectangle 29">
            <a:extLst>
              <a:ext uri="{FF2B5EF4-FFF2-40B4-BE49-F238E27FC236}">
                <a16:creationId xmlns="" xmlns:a16="http://schemas.microsoft.com/office/drawing/2014/main" id="{F1CF5626-70A5-4C9C-89B6-704B107C5681}"/>
              </a:ext>
            </a:extLst>
          </p:cNvPr>
          <p:cNvSpPr>
            <a:spLocks noChangeArrowheads="1"/>
          </p:cNvSpPr>
          <p:nvPr/>
        </p:nvSpPr>
        <p:spPr bwMode="auto">
          <a:xfrm>
            <a:off x="3598863" y="43878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1" name="Rectangle 30">
            <a:extLst>
              <a:ext uri="{FF2B5EF4-FFF2-40B4-BE49-F238E27FC236}">
                <a16:creationId xmlns="" xmlns:a16="http://schemas.microsoft.com/office/drawing/2014/main" id="{6ED14FBB-4D34-4521-BECA-0E67FAEC8D9D}"/>
              </a:ext>
            </a:extLst>
          </p:cNvPr>
          <p:cNvSpPr>
            <a:spLocks noChangeArrowheads="1"/>
          </p:cNvSpPr>
          <p:nvPr/>
        </p:nvSpPr>
        <p:spPr bwMode="auto">
          <a:xfrm>
            <a:off x="4562475" y="438626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2" name="Rectangle 31">
            <a:extLst>
              <a:ext uri="{FF2B5EF4-FFF2-40B4-BE49-F238E27FC236}">
                <a16:creationId xmlns="" xmlns:a16="http://schemas.microsoft.com/office/drawing/2014/main" id="{E5CCD129-896B-4B02-B541-1062A585E6D0}"/>
              </a:ext>
            </a:extLst>
          </p:cNvPr>
          <p:cNvSpPr>
            <a:spLocks noChangeArrowheads="1"/>
          </p:cNvSpPr>
          <p:nvPr/>
        </p:nvSpPr>
        <p:spPr bwMode="auto">
          <a:xfrm>
            <a:off x="6362700" y="349250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3" name="Rectangle 32">
            <a:extLst>
              <a:ext uri="{FF2B5EF4-FFF2-40B4-BE49-F238E27FC236}">
                <a16:creationId xmlns="" xmlns:a16="http://schemas.microsoft.com/office/drawing/2014/main" id="{1844F2B3-5C62-4166-8176-1984ADAF0CC2}"/>
              </a:ext>
            </a:extLst>
          </p:cNvPr>
          <p:cNvSpPr>
            <a:spLocks noChangeArrowheads="1"/>
          </p:cNvSpPr>
          <p:nvPr/>
        </p:nvSpPr>
        <p:spPr bwMode="auto">
          <a:xfrm>
            <a:off x="6448425" y="357981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4" name="Rectangle 33">
            <a:extLst>
              <a:ext uri="{FF2B5EF4-FFF2-40B4-BE49-F238E27FC236}">
                <a16:creationId xmlns="" xmlns:a16="http://schemas.microsoft.com/office/drawing/2014/main" id="{1F0A223E-9968-4D98-937E-FDAB9A58F65F}"/>
              </a:ext>
            </a:extLst>
          </p:cNvPr>
          <p:cNvSpPr>
            <a:spLocks noChangeArrowheads="1"/>
          </p:cNvSpPr>
          <p:nvPr/>
        </p:nvSpPr>
        <p:spPr bwMode="auto">
          <a:xfrm>
            <a:off x="6465888" y="430053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5" name="Rectangle 34">
            <a:extLst>
              <a:ext uri="{FF2B5EF4-FFF2-40B4-BE49-F238E27FC236}">
                <a16:creationId xmlns="" xmlns:a16="http://schemas.microsoft.com/office/drawing/2014/main" id="{9A3AC47F-56A4-4CDD-84C7-63B02C5AB850}"/>
              </a:ext>
            </a:extLst>
          </p:cNvPr>
          <p:cNvSpPr>
            <a:spLocks noChangeArrowheads="1"/>
          </p:cNvSpPr>
          <p:nvPr/>
        </p:nvSpPr>
        <p:spPr bwMode="auto">
          <a:xfrm>
            <a:off x="6696075" y="299878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6" name="Rectangle 35">
            <a:extLst>
              <a:ext uri="{FF2B5EF4-FFF2-40B4-BE49-F238E27FC236}">
                <a16:creationId xmlns="" xmlns:a16="http://schemas.microsoft.com/office/drawing/2014/main" id="{0AFF9684-DA6D-41FA-9B34-976DE938057C}"/>
              </a:ext>
            </a:extLst>
          </p:cNvPr>
          <p:cNvSpPr>
            <a:spLocks noChangeArrowheads="1"/>
          </p:cNvSpPr>
          <p:nvPr/>
        </p:nvSpPr>
        <p:spPr bwMode="auto">
          <a:xfrm>
            <a:off x="7577138" y="299085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7" name="Rectangle 36">
            <a:extLst>
              <a:ext uri="{FF2B5EF4-FFF2-40B4-BE49-F238E27FC236}">
                <a16:creationId xmlns="" xmlns:a16="http://schemas.microsoft.com/office/drawing/2014/main" id="{B832DAE7-7F37-4881-A628-5F7A7DB0AF6D}"/>
              </a:ext>
            </a:extLst>
          </p:cNvPr>
          <p:cNvSpPr>
            <a:spLocks noChangeArrowheads="1"/>
          </p:cNvSpPr>
          <p:nvPr/>
        </p:nvSpPr>
        <p:spPr bwMode="auto">
          <a:xfrm>
            <a:off x="1901825" y="296227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8" name="Rectangle 37">
            <a:extLst>
              <a:ext uri="{FF2B5EF4-FFF2-40B4-BE49-F238E27FC236}">
                <a16:creationId xmlns="" xmlns:a16="http://schemas.microsoft.com/office/drawing/2014/main" id="{373DB489-2915-4DEC-9018-709C2FD4925D}"/>
              </a:ext>
            </a:extLst>
          </p:cNvPr>
          <p:cNvSpPr>
            <a:spLocks noChangeArrowheads="1"/>
          </p:cNvSpPr>
          <p:nvPr/>
        </p:nvSpPr>
        <p:spPr bwMode="auto">
          <a:xfrm>
            <a:off x="2781300" y="304800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999" name="Oval 38">
            <a:extLst>
              <a:ext uri="{FF2B5EF4-FFF2-40B4-BE49-F238E27FC236}">
                <a16:creationId xmlns="" xmlns:a16="http://schemas.microsoft.com/office/drawing/2014/main" id="{EB2A9EEA-523F-4DBE-B90C-063315DB3B1D}"/>
              </a:ext>
            </a:extLst>
          </p:cNvPr>
          <p:cNvSpPr>
            <a:spLocks noChangeArrowheads="1"/>
          </p:cNvSpPr>
          <p:nvPr/>
        </p:nvSpPr>
        <p:spPr bwMode="auto">
          <a:xfrm>
            <a:off x="1173163" y="350520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1000" name="AutoShape 39">
            <a:extLst>
              <a:ext uri="{FF2B5EF4-FFF2-40B4-BE49-F238E27FC236}">
                <a16:creationId xmlns="" xmlns:a16="http://schemas.microsoft.com/office/drawing/2014/main" id="{86C905CF-72D1-410B-A19A-7629930F7F83}"/>
              </a:ext>
            </a:extLst>
          </p:cNvPr>
          <p:cNvSpPr>
            <a:spLocks noChangeArrowheads="1"/>
          </p:cNvSpPr>
          <p:nvPr/>
        </p:nvSpPr>
        <p:spPr bwMode="auto">
          <a:xfrm>
            <a:off x="4460875" y="299720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1001" name="AutoShape 40">
            <a:extLst>
              <a:ext uri="{FF2B5EF4-FFF2-40B4-BE49-F238E27FC236}">
                <a16:creationId xmlns="" xmlns:a16="http://schemas.microsoft.com/office/drawing/2014/main" id="{D2F2CC40-5CE2-4FB0-A898-C0E41A230B13}"/>
              </a:ext>
            </a:extLst>
          </p:cNvPr>
          <p:cNvSpPr>
            <a:spLocks noChangeArrowheads="1"/>
          </p:cNvSpPr>
          <p:nvPr/>
        </p:nvSpPr>
        <p:spPr bwMode="auto">
          <a:xfrm rot="-10457669">
            <a:off x="4465638" y="363220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1002" name="Text Box 41">
            <a:extLst>
              <a:ext uri="{FF2B5EF4-FFF2-40B4-BE49-F238E27FC236}">
                <a16:creationId xmlns="" xmlns:a16="http://schemas.microsoft.com/office/drawing/2014/main" id="{9E50D4B2-B940-4C6E-B076-7FED784C6260}"/>
              </a:ext>
            </a:extLst>
          </p:cNvPr>
          <p:cNvSpPr txBox="1">
            <a:spLocks noChangeArrowheads="1"/>
          </p:cNvSpPr>
          <p:nvPr/>
        </p:nvSpPr>
        <p:spPr bwMode="auto">
          <a:xfrm>
            <a:off x="679450" y="403066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41003" name="Text Box 42">
            <a:extLst>
              <a:ext uri="{FF2B5EF4-FFF2-40B4-BE49-F238E27FC236}">
                <a16:creationId xmlns="" xmlns:a16="http://schemas.microsoft.com/office/drawing/2014/main" id="{077E7AA7-71B5-475A-A479-9FE83874E493}"/>
              </a:ext>
            </a:extLst>
          </p:cNvPr>
          <p:cNvSpPr txBox="1">
            <a:spLocks noChangeArrowheads="1"/>
          </p:cNvSpPr>
          <p:nvPr/>
        </p:nvSpPr>
        <p:spPr bwMode="auto">
          <a:xfrm>
            <a:off x="3392488" y="354012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1004" name="WordArt 43">
            <a:extLst>
              <a:ext uri="{FF2B5EF4-FFF2-40B4-BE49-F238E27FC236}">
                <a16:creationId xmlns="" xmlns:a16="http://schemas.microsoft.com/office/drawing/2014/main" id="{265E9AC8-2C2B-434E-A35C-F597E2798A22}"/>
              </a:ext>
            </a:extLst>
          </p:cNvPr>
          <p:cNvSpPr>
            <a:spLocks noChangeArrowheads="1" noChangeShapeType="1" noTextEdit="1"/>
          </p:cNvSpPr>
          <p:nvPr/>
        </p:nvSpPr>
        <p:spPr bwMode="auto">
          <a:xfrm rot="5400000">
            <a:off x="4052888" y="367506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41005" name="AutoShape 44">
            <a:extLst>
              <a:ext uri="{FF2B5EF4-FFF2-40B4-BE49-F238E27FC236}">
                <a16:creationId xmlns="" xmlns:a16="http://schemas.microsoft.com/office/drawing/2014/main" id="{138D4DB6-C412-459F-8A8F-FA3A248BCD17}"/>
              </a:ext>
            </a:extLst>
          </p:cNvPr>
          <p:cNvSpPr>
            <a:spLocks noChangeArrowheads="1"/>
          </p:cNvSpPr>
          <p:nvPr/>
        </p:nvSpPr>
        <p:spPr bwMode="auto">
          <a:xfrm>
            <a:off x="234950" y="1406525"/>
            <a:ext cx="4384675" cy="1044575"/>
          </a:xfrm>
          <a:prstGeom prst="wedgeRectCallout">
            <a:avLst>
              <a:gd name="adj1" fmla="val -7750"/>
              <a:gd name="adj2" fmla="val 108056"/>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1006" name="Text Box 45">
            <a:extLst>
              <a:ext uri="{FF2B5EF4-FFF2-40B4-BE49-F238E27FC236}">
                <a16:creationId xmlns="" xmlns:a16="http://schemas.microsoft.com/office/drawing/2014/main" id="{2C2D11EB-FFA8-4654-978E-0F5CEA0A1571}"/>
              </a:ext>
            </a:extLst>
          </p:cNvPr>
          <p:cNvSpPr txBox="1">
            <a:spLocks noChangeArrowheads="1"/>
          </p:cNvSpPr>
          <p:nvPr/>
        </p:nvSpPr>
        <p:spPr bwMode="auto">
          <a:xfrm>
            <a:off x="304800" y="1409700"/>
            <a:ext cx="42878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 is used to fly holding or the </a:t>
            </a:r>
          </a:p>
          <a:p>
            <a:pPr eaLnBrk="1" hangingPunct="1"/>
            <a:r>
              <a:rPr lang="en-US" altLang="en-US" sz="2200" dirty="0">
                <a:latin typeface="Arial" panose="020B0604020202020204" pitchFamily="34" charset="0"/>
              </a:rPr>
              <a:t>“Barb” (course reversal) on a </a:t>
            </a:r>
          </a:p>
          <a:p>
            <a:pPr eaLnBrk="1" hangingPunct="1"/>
            <a:r>
              <a:rPr lang="en-US" altLang="en-US" sz="2200" dirty="0">
                <a:latin typeface="Arial" panose="020B0604020202020204" pitchFamily="34" charset="0"/>
              </a:rPr>
              <a:t>procedure turn</a:t>
            </a:r>
          </a:p>
        </p:txBody>
      </p:sp>
      <p:sp>
        <p:nvSpPr>
          <p:cNvPr id="41007" name="AutoShape 46">
            <a:extLst>
              <a:ext uri="{FF2B5EF4-FFF2-40B4-BE49-F238E27FC236}">
                <a16:creationId xmlns="" xmlns:a16="http://schemas.microsoft.com/office/drawing/2014/main" id="{BAF9B3F7-5AC4-40C5-97A1-76041F902AA7}"/>
              </a:ext>
            </a:extLst>
          </p:cNvPr>
          <p:cNvSpPr>
            <a:spLocks noChangeArrowheads="1"/>
          </p:cNvSpPr>
          <p:nvPr/>
        </p:nvSpPr>
        <p:spPr bwMode="auto">
          <a:xfrm>
            <a:off x="817563" y="5149850"/>
            <a:ext cx="7346950" cy="1317625"/>
          </a:xfrm>
          <a:prstGeom prst="wedgeRectCallout">
            <a:avLst>
              <a:gd name="adj1" fmla="val -30208"/>
              <a:gd name="adj2" fmla="val -148074"/>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1008" name="Text Box 47">
            <a:extLst>
              <a:ext uri="{FF2B5EF4-FFF2-40B4-BE49-F238E27FC236}">
                <a16:creationId xmlns="" xmlns:a16="http://schemas.microsoft.com/office/drawing/2014/main" id="{479D3631-3E46-4F91-B2F2-3E65E5E7207B}"/>
              </a:ext>
            </a:extLst>
          </p:cNvPr>
          <p:cNvSpPr txBox="1">
            <a:spLocks noChangeArrowheads="1"/>
          </p:cNvSpPr>
          <p:nvPr/>
        </p:nvSpPr>
        <p:spPr bwMode="auto">
          <a:xfrm>
            <a:off x="989013" y="5302250"/>
            <a:ext cx="7050087"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APP ARM will be displayed to show the AP is armed to </a:t>
            </a:r>
          </a:p>
          <a:p>
            <a:pPr eaLnBrk="1" hangingPunct="1"/>
            <a:r>
              <a:rPr lang="en-US" altLang="en-US" sz="2200" dirty="0">
                <a:latin typeface="Arial" panose="020B0604020202020204" pitchFamily="34" charset="0"/>
              </a:rPr>
              <a:t>intercept the final approach course</a:t>
            </a:r>
          </a:p>
          <a:p>
            <a:pPr eaLnBrk="1" hangingPunct="1"/>
            <a:r>
              <a:rPr lang="en-US" altLang="en-US" sz="2200" dirty="0">
                <a:latin typeface="Arial" panose="020B0604020202020204" pitchFamily="34" charset="0"/>
              </a:rPr>
              <a:t>(AP will fly tighter tolerances in APP mode)</a:t>
            </a:r>
          </a:p>
        </p:txBody>
      </p:sp>
      <p:sp>
        <p:nvSpPr>
          <p:cNvPr id="41009" name="AutoShape 48">
            <a:extLst>
              <a:ext uri="{FF2B5EF4-FFF2-40B4-BE49-F238E27FC236}">
                <a16:creationId xmlns="" xmlns:a16="http://schemas.microsoft.com/office/drawing/2014/main" id="{D90CC445-FCA4-4601-BEF4-E1F0C45A5723}"/>
              </a:ext>
            </a:extLst>
          </p:cNvPr>
          <p:cNvSpPr>
            <a:spLocks noChangeArrowheads="1"/>
          </p:cNvSpPr>
          <p:nvPr/>
        </p:nvSpPr>
        <p:spPr bwMode="auto">
          <a:xfrm>
            <a:off x="5006975" y="1574800"/>
            <a:ext cx="3656013" cy="844550"/>
          </a:xfrm>
          <a:prstGeom prst="wedgeRectCallout">
            <a:avLst>
              <a:gd name="adj1" fmla="val -83870"/>
              <a:gd name="adj2" fmla="val 296991"/>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1010" name="WordArt 50">
            <a:extLst>
              <a:ext uri="{FF2B5EF4-FFF2-40B4-BE49-F238E27FC236}">
                <a16:creationId xmlns="" xmlns:a16="http://schemas.microsoft.com/office/drawing/2014/main" id="{B435D9F6-8A3C-4DCC-BCBC-3DA90E57EFCB}"/>
              </a:ext>
            </a:extLst>
          </p:cNvPr>
          <p:cNvSpPr>
            <a:spLocks noChangeArrowheads="1" noChangeShapeType="1" noTextEdit="1"/>
          </p:cNvSpPr>
          <p:nvPr/>
        </p:nvSpPr>
        <p:spPr bwMode="auto">
          <a:xfrm rot="5400000">
            <a:off x="2951163" y="3716337"/>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41011" name="Text Box 51">
            <a:extLst>
              <a:ext uri="{FF2B5EF4-FFF2-40B4-BE49-F238E27FC236}">
                <a16:creationId xmlns="" xmlns:a16="http://schemas.microsoft.com/office/drawing/2014/main" id="{FEE5ADF3-CF78-409F-9F89-6BF3E362C4A6}"/>
              </a:ext>
            </a:extLst>
          </p:cNvPr>
          <p:cNvSpPr txBox="1">
            <a:spLocks noChangeArrowheads="1"/>
          </p:cNvSpPr>
          <p:nvPr/>
        </p:nvSpPr>
        <p:spPr bwMode="auto">
          <a:xfrm>
            <a:off x="2117725" y="3571875"/>
            <a:ext cx="7572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41012" name="Text Box 52">
            <a:extLst>
              <a:ext uri="{FF2B5EF4-FFF2-40B4-BE49-F238E27FC236}">
                <a16:creationId xmlns="" xmlns:a16="http://schemas.microsoft.com/office/drawing/2014/main" id="{B34FB4A5-6726-4549-B6A8-373CE122C335}"/>
              </a:ext>
            </a:extLst>
          </p:cNvPr>
          <p:cNvSpPr txBox="1">
            <a:spLocks noChangeArrowheads="1"/>
          </p:cNvSpPr>
          <p:nvPr/>
        </p:nvSpPr>
        <p:spPr bwMode="auto">
          <a:xfrm>
            <a:off x="5194300" y="1652588"/>
            <a:ext cx="35195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Press APR to arm the APP</a:t>
            </a:r>
          </a:p>
          <a:p>
            <a:pPr eaLnBrk="1" hangingPunct="1"/>
            <a:r>
              <a:rPr lang="en-US" altLang="en-US" sz="2200" dirty="0">
                <a:latin typeface="Arial" panose="020B0604020202020204" pitchFamily="34" charset="0"/>
              </a:rPr>
              <a:t> mode</a:t>
            </a:r>
          </a:p>
        </p:txBody>
      </p:sp>
    </p:spTree>
  </p:cSld>
  <p:clrMapOvr>
    <a:masterClrMapping/>
  </p:clrMapOvr>
  <p:transition xmlns:p14="http://schemas.microsoft.com/office/powerpoint/2010/main">
    <p:wipe dir="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 xmlns:a16="http://schemas.microsoft.com/office/drawing/2014/main" id="{FE449E99-4611-44D7-9737-0551893C40EA}"/>
              </a:ext>
            </a:extLst>
          </p:cNvPr>
          <p:cNvSpPr>
            <a:spLocks noGrp="1" noChangeArrowheads="1"/>
          </p:cNvSpPr>
          <p:nvPr>
            <p:ph type="title"/>
          </p:nvPr>
        </p:nvSpPr>
        <p:spPr>
          <a:xfrm>
            <a:off x="1654793" y="437833"/>
            <a:ext cx="5937755" cy="1188720"/>
          </a:xfrm>
        </p:spPr>
        <p:txBody>
          <a:bodyPr/>
          <a:lstStyle/>
          <a:p>
            <a:r>
              <a:rPr lang="en-US" altLang="en-US" dirty="0"/>
              <a:t>Indications During Approach</a:t>
            </a:r>
          </a:p>
        </p:txBody>
      </p:sp>
      <p:sp>
        <p:nvSpPr>
          <p:cNvPr id="41987" name="Slide Number Placeholder 4">
            <a:extLst>
              <a:ext uri="{FF2B5EF4-FFF2-40B4-BE49-F238E27FC236}">
                <a16:creationId xmlns="" xmlns:a16="http://schemas.microsoft.com/office/drawing/2014/main" id="{E8063B7E-5F0B-40C6-8B91-3AC456207F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6DB1BF-B23C-4C03-B537-CB823C37091C}" type="slidenum">
              <a:rPr lang="en-US" altLang="en-US" sz="1500">
                <a:latin typeface="Times New Roman" panose="02020603050405020304" pitchFamily="18" charset="0"/>
              </a:rPr>
              <a:pPr fontAlgn="base">
                <a:spcBef>
                  <a:spcPct val="0"/>
                </a:spcBef>
                <a:spcAft>
                  <a:spcPct val="0"/>
                </a:spcAft>
              </a:pPr>
              <a:t>34</a:t>
            </a:fld>
            <a:endParaRPr lang="en-US" altLang="en-US" sz="1500" dirty="0">
              <a:latin typeface="Times New Roman" panose="02020603050405020304" pitchFamily="18" charset="0"/>
            </a:endParaRPr>
          </a:p>
        </p:txBody>
      </p:sp>
      <p:sp>
        <p:nvSpPr>
          <p:cNvPr id="41988" name="Rectangle 3">
            <a:extLst>
              <a:ext uri="{FF2B5EF4-FFF2-40B4-BE49-F238E27FC236}">
                <a16:creationId xmlns="" xmlns:a16="http://schemas.microsoft.com/office/drawing/2014/main" id="{242700DA-C3FC-4B7D-A37A-4B714BF910D7}"/>
              </a:ext>
            </a:extLst>
          </p:cNvPr>
          <p:cNvSpPr>
            <a:spLocks noChangeArrowheads="1"/>
          </p:cNvSpPr>
          <p:nvPr/>
        </p:nvSpPr>
        <p:spPr bwMode="auto">
          <a:xfrm>
            <a:off x="728663" y="222250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1989" name="Text Box 4">
            <a:extLst>
              <a:ext uri="{FF2B5EF4-FFF2-40B4-BE49-F238E27FC236}">
                <a16:creationId xmlns="" xmlns:a16="http://schemas.microsoft.com/office/drawing/2014/main" id="{171EB62C-A6F8-4807-94FB-1EDF2CA22313}"/>
              </a:ext>
            </a:extLst>
          </p:cNvPr>
          <p:cNvSpPr txBox="1">
            <a:spLocks noChangeArrowheads="1"/>
          </p:cNvSpPr>
          <p:nvPr/>
        </p:nvSpPr>
        <p:spPr bwMode="auto">
          <a:xfrm>
            <a:off x="7508875" y="236220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41990" name="Text Box 5">
            <a:extLst>
              <a:ext uri="{FF2B5EF4-FFF2-40B4-BE49-F238E27FC236}">
                <a16:creationId xmlns="" xmlns:a16="http://schemas.microsoft.com/office/drawing/2014/main" id="{376495B2-84AC-4B7C-84EC-03941E02CC33}"/>
              </a:ext>
            </a:extLst>
          </p:cNvPr>
          <p:cNvSpPr txBox="1">
            <a:spLocks noChangeArrowheads="1"/>
          </p:cNvSpPr>
          <p:nvPr/>
        </p:nvSpPr>
        <p:spPr bwMode="auto">
          <a:xfrm>
            <a:off x="6642100" y="236061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41991" name="Text Box 6">
            <a:extLst>
              <a:ext uri="{FF2B5EF4-FFF2-40B4-BE49-F238E27FC236}">
                <a16:creationId xmlns="" xmlns:a16="http://schemas.microsoft.com/office/drawing/2014/main" id="{7C488243-F4AA-4DED-82D7-BDD78C8328DF}"/>
              </a:ext>
            </a:extLst>
          </p:cNvPr>
          <p:cNvSpPr txBox="1">
            <a:spLocks noChangeArrowheads="1"/>
          </p:cNvSpPr>
          <p:nvPr/>
        </p:nvSpPr>
        <p:spPr bwMode="auto">
          <a:xfrm>
            <a:off x="6400800" y="294481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41992" name="Text Box 7">
            <a:extLst>
              <a:ext uri="{FF2B5EF4-FFF2-40B4-BE49-F238E27FC236}">
                <a16:creationId xmlns="" xmlns:a16="http://schemas.microsoft.com/office/drawing/2014/main" id="{E99BC72D-D911-4B1D-88F5-958607D08E07}"/>
              </a:ext>
            </a:extLst>
          </p:cNvPr>
          <p:cNvSpPr txBox="1">
            <a:spLocks noChangeArrowheads="1"/>
          </p:cNvSpPr>
          <p:nvPr/>
        </p:nvSpPr>
        <p:spPr bwMode="auto">
          <a:xfrm>
            <a:off x="6423025" y="364490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41993" name="Text Box 8">
            <a:extLst>
              <a:ext uri="{FF2B5EF4-FFF2-40B4-BE49-F238E27FC236}">
                <a16:creationId xmlns="" xmlns:a16="http://schemas.microsoft.com/office/drawing/2014/main" id="{FCBF3A8D-DEAF-41EE-AC2E-97825A4E608E}"/>
              </a:ext>
            </a:extLst>
          </p:cNvPr>
          <p:cNvSpPr txBox="1">
            <a:spLocks noChangeArrowheads="1"/>
          </p:cNvSpPr>
          <p:nvPr/>
        </p:nvSpPr>
        <p:spPr bwMode="auto">
          <a:xfrm>
            <a:off x="858838" y="372110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41994" name="Text Box 9">
            <a:extLst>
              <a:ext uri="{FF2B5EF4-FFF2-40B4-BE49-F238E27FC236}">
                <a16:creationId xmlns="" xmlns:a16="http://schemas.microsoft.com/office/drawing/2014/main" id="{CCEA0143-7C16-4060-B712-3DEF17DDC09B}"/>
              </a:ext>
            </a:extLst>
          </p:cNvPr>
          <p:cNvSpPr txBox="1">
            <a:spLocks noChangeArrowheads="1"/>
          </p:cNvSpPr>
          <p:nvPr/>
        </p:nvSpPr>
        <p:spPr bwMode="auto">
          <a:xfrm>
            <a:off x="1666875" y="37480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41995" name="Text Box 10">
            <a:extLst>
              <a:ext uri="{FF2B5EF4-FFF2-40B4-BE49-F238E27FC236}">
                <a16:creationId xmlns="" xmlns:a16="http://schemas.microsoft.com/office/drawing/2014/main" id="{FB793F70-17B5-493D-BF5E-DABC05341E4C}"/>
              </a:ext>
            </a:extLst>
          </p:cNvPr>
          <p:cNvSpPr txBox="1">
            <a:spLocks noChangeArrowheads="1"/>
          </p:cNvSpPr>
          <p:nvPr/>
        </p:nvSpPr>
        <p:spPr bwMode="auto">
          <a:xfrm>
            <a:off x="2625725" y="37607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41996" name="Text Box 11">
            <a:extLst>
              <a:ext uri="{FF2B5EF4-FFF2-40B4-BE49-F238E27FC236}">
                <a16:creationId xmlns="" xmlns:a16="http://schemas.microsoft.com/office/drawing/2014/main" id="{F96296E2-077B-4694-982A-A8997739651A}"/>
              </a:ext>
            </a:extLst>
          </p:cNvPr>
          <p:cNvSpPr txBox="1">
            <a:spLocks noChangeArrowheads="1"/>
          </p:cNvSpPr>
          <p:nvPr/>
        </p:nvSpPr>
        <p:spPr bwMode="auto">
          <a:xfrm>
            <a:off x="3584575" y="37480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41997" name="Text Box 12">
            <a:extLst>
              <a:ext uri="{FF2B5EF4-FFF2-40B4-BE49-F238E27FC236}">
                <a16:creationId xmlns="" xmlns:a16="http://schemas.microsoft.com/office/drawing/2014/main" id="{51BBBB69-2837-4127-9452-05DBD0BDE56B}"/>
              </a:ext>
            </a:extLst>
          </p:cNvPr>
          <p:cNvSpPr txBox="1">
            <a:spLocks noChangeArrowheads="1"/>
          </p:cNvSpPr>
          <p:nvPr/>
        </p:nvSpPr>
        <p:spPr bwMode="auto">
          <a:xfrm>
            <a:off x="4559300" y="37353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41998" name="Text Box 13">
            <a:extLst>
              <a:ext uri="{FF2B5EF4-FFF2-40B4-BE49-F238E27FC236}">
                <a16:creationId xmlns="" xmlns:a16="http://schemas.microsoft.com/office/drawing/2014/main" id="{5AA28BEE-3C74-4640-A194-E992A4A92450}"/>
              </a:ext>
            </a:extLst>
          </p:cNvPr>
          <p:cNvSpPr txBox="1">
            <a:spLocks noChangeArrowheads="1"/>
          </p:cNvSpPr>
          <p:nvPr/>
        </p:nvSpPr>
        <p:spPr bwMode="auto">
          <a:xfrm>
            <a:off x="5537200" y="37211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1999" name="Text Box 14">
            <a:extLst>
              <a:ext uri="{FF2B5EF4-FFF2-40B4-BE49-F238E27FC236}">
                <a16:creationId xmlns="" xmlns:a16="http://schemas.microsoft.com/office/drawing/2014/main" id="{A0DBB4BE-D842-420B-9E30-61776755BD17}"/>
              </a:ext>
            </a:extLst>
          </p:cNvPr>
          <p:cNvSpPr txBox="1">
            <a:spLocks noChangeArrowheads="1"/>
          </p:cNvSpPr>
          <p:nvPr/>
        </p:nvSpPr>
        <p:spPr bwMode="auto">
          <a:xfrm>
            <a:off x="895350" y="316547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42000" name="Text Box 15">
            <a:extLst>
              <a:ext uri="{FF2B5EF4-FFF2-40B4-BE49-F238E27FC236}">
                <a16:creationId xmlns="" xmlns:a16="http://schemas.microsoft.com/office/drawing/2014/main" id="{2D24B6E8-1D5B-4309-9308-1F9F20C9DF5C}"/>
              </a:ext>
            </a:extLst>
          </p:cNvPr>
          <p:cNvSpPr txBox="1">
            <a:spLocks noChangeArrowheads="1"/>
          </p:cNvSpPr>
          <p:nvPr/>
        </p:nvSpPr>
        <p:spPr bwMode="auto">
          <a:xfrm>
            <a:off x="1289050" y="317658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42001" name="Text Box 16">
            <a:extLst>
              <a:ext uri="{FF2B5EF4-FFF2-40B4-BE49-F238E27FC236}">
                <a16:creationId xmlns="" xmlns:a16="http://schemas.microsoft.com/office/drawing/2014/main" id="{2D4D4D11-ADC0-4C66-BECF-A31E260CFB32}"/>
              </a:ext>
            </a:extLst>
          </p:cNvPr>
          <p:cNvSpPr txBox="1">
            <a:spLocks noChangeArrowheads="1"/>
          </p:cNvSpPr>
          <p:nvPr/>
        </p:nvSpPr>
        <p:spPr bwMode="auto">
          <a:xfrm>
            <a:off x="1909763" y="2428875"/>
            <a:ext cx="757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42002" name="Text Box 17">
            <a:extLst>
              <a:ext uri="{FF2B5EF4-FFF2-40B4-BE49-F238E27FC236}">
                <a16:creationId xmlns="" xmlns:a16="http://schemas.microsoft.com/office/drawing/2014/main" id="{E47FC8E3-8644-434C-96DF-5E87B926B5CC}"/>
              </a:ext>
            </a:extLst>
          </p:cNvPr>
          <p:cNvSpPr txBox="1">
            <a:spLocks noChangeArrowheads="1"/>
          </p:cNvSpPr>
          <p:nvPr/>
        </p:nvSpPr>
        <p:spPr bwMode="auto">
          <a:xfrm>
            <a:off x="2835275" y="24272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42003" name="Text Box 18">
            <a:extLst>
              <a:ext uri="{FF2B5EF4-FFF2-40B4-BE49-F238E27FC236}">
                <a16:creationId xmlns="" xmlns:a16="http://schemas.microsoft.com/office/drawing/2014/main" id="{A64BDD4C-A238-4FEA-98FF-B1D7A43B08C5}"/>
              </a:ext>
            </a:extLst>
          </p:cNvPr>
          <p:cNvSpPr txBox="1">
            <a:spLocks noChangeArrowheads="1"/>
          </p:cNvSpPr>
          <p:nvPr/>
        </p:nvSpPr>
        <p:spPr bwMode="auto">
          <a:xfrm>
            <a:off x="3552825" y="2411413"/>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42004" name="Text Box 19">
            <a:extLst>
              <a:ext uri="{FF2B5EF4-FFF2-40B4-BE49-F238E27FC236}">
                <a16:creationId xmlns="" xmlns:a16="http://schemas.microsoft.com/office/drawing/2014/main" id="{3D119C87-D905-49CD-AFEA-7BA3E7B32EA4}"/>
              </a:ext>
            </a:extLst>
          </p:cNvPr>
          <p:cNvSpPr txBox="1">
            <a:spLocks noChangeArrowheads="1"/>
          </p:cNvSpPr>
          <p:nvPr/>
        </p:nvSpPr>
        <p:spPr bwMode="auto">
          <a:xfrm>
            <a:off x="4368800" y="245427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42005" name="Text Box 20">
            <a:extLst>
              <a:ext uri="{FF2B5EF4-FFF2-40B4-BE49-F238E27FC236}">
                <a16:creationId xmlns="" xmlns:a16="http://schemas.microsoft.com/office/drawing/2014/main" id="{88EEA232-81B0-47A6-A457-C993B0133FD7}"/>
              </a:ext>
            </a:extLst>
          </p:cNvPr>
          <p:cNvSpPr txBox="1">
            <a:spLocks noChangeArrowheads="1"/>
          </p:cNvSpPr>
          <p:nvPr/>
        </p:nvSpPr>
        <p:spPr bwMode="auto">
          <a:xfrm>
            <a:off x="5027613" y="23749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3000</a:t>
            </a:r>
          </a:p>
        </p:txBody>
      </p:sp>
      <p:sp>
        <p:nvSpPr>
          <p:cNvPr id="42006" name="Oval 21">
            <a:extLst>
              <a:ext uri="{FF2B5EF4-FFF2-40B4-BE49-F238E27FC236}">
                <a16:creationId xmlns="" xmlns:a16="http://schemas.microsoft.com/office/drawing/2014/main" id="{E38F78C7-BE29-4515-8C7C-5A4123FB3E40}"/>
              </a:ext>
            </a:extLst>
          </p:cNvPr>
          <p:cNvSpPr>
            <a:spLocks noChangeArrowheads="1"/>
          </p:cNvSpPr>
          <p:nvPr/>
        </p:nvSpPr>
        <p:spPr bwMode="auto">
          <a:xfrm>
            <a:off x="7356475" y="301307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07" name="Oval 22">
            <a:extLst>
              <a:ext uri="{FF2B5EF4-FFF2-40B4-BE49-F238E27FC236}">
                <a16:creationId xmlns="" xmlns:a16="http://schemas.microsoft.com/office/drawing/2014/main" id="{D0EB8152-A05B-4B6B-99FA-60CD840DB4E7}"/>
              </a:ext>
            </a:extLst>
          </p:cNvPr>
          <p:cNvSpPr>
            <a:spLocks noChangeArrowheads="1"/>
          </p:cNvSpPr>
          <p:nvPr/>
        </p:nvSpPr>
        <p:spPr bwMode="auto">
          <a:xfrm>
            <a:off x="7566025" y="319881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2008" name="Text Box 23">
            <a:extLst>
              <a:ext uri="{FF2B5EF4-FFF2-40B4-BE49-F238E27FC236}">
                <a16:creationId xmlns="" xmlns:a16="http://schemas.microsoft.com/office/drawing/2014/main" id="{FBA3308A-4BC4-4FB9-9452-E1DF8C1F2A35}"/>
              </a:ext>
            </a:extLst>
          </p:cNvPr>
          <p:cNvSpPr txBox="1">
            <a:spLocks noChangeArrowheads="1"/>
          </p:cNvSpPr>
          <p:nvPr/>
        </p:nvSpPr>
        <p:spPr bwMode="auto">
          <a:xfrm>
            <a:off x="4876800" y="280828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42009" name="Text Box 24">
            <a:extLst>
              <a:ext uri="{FF2B5EF4-FFF2-40B4-BE49-F238E27FC236}">
                <a16:creationId xmlns="" xmlns:a16="http://schemas.microsoft.com/office/drawing/2014/main" id="{06BD098D-72FF-4DCB-8718-DB56C6F550D1}"/>
              </a:ext>
            </a:extLst>
          </p:cNvPr>
          <p:cNvSpPr txBox="1">
            <a:spLocks noChangeArrowheads="1"/>
          </p:cNvSpPr>
          <p:nvPr/>
        </p:nvSpPr>
        <p:spPr bwMode="auto">
          <a:xfrm>
            <a:off x="784225" y="23129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42010" name="Rectangle 25">
            <a:extLst>
              <a:ext uri="{FF2B5EF4-FFF2-40B4-BE49-F238E27FC236}">
                <a16:creationId xmlns="" xmlns:a16="http://schemas.microsoft.com/office/drawing/2014/main" id="{26C72D8D-BB47-4F4E-90F3-38F60F7FAAA3}"/>
              </a:ext>
            </a:extLst>
          </p:cNvPr>
          <p:cNvSpPr>
            <a:spLocks noChangeArrowheads="1"/>
          </p:cNvSpPr>
          <p:nvPr/>
        </p:nvSpPr>
        <p:spPr bwMode="auto">
          <a:xfrm>
            <a:off x="5508625" y="37655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1" name="Rectangle 26">
            <a:extLst>
              <a:ext uri="{FF2B5EF4-FFF2-40B4-BE49-F238E27FC236}">
                <a16:creationId xmlns="" xmlns:a16="http://schemas.microsoft.com/office/drawing/2014/main" id="{FF5F6DCE-833C-498A-B4DF-E5578C14C3BF}"/>
              </a:ext>
            </a:extLst>
          </p:cNvPr>
          <p:cNvSpPr>
            <a:spLocks noChangeArrowheads="1"/>
          </p:cNvSpPr>
          <p:nvPr/>
        </p:nvSpPr>
        <p:spPr bwMode="auto">
          <a:xfrm>
            <a:off x="819150" y="37846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2" name="Rectangle 27">
            <a:extLst>
              <a:ext uri="{FF2B5EF4-FFF2-40B4-BE49-F238E27FC236}">
                <a16:creationId xmlns="" xmlns:a16="http://schemas.microsoft.com/office/drawing/2014/main" id="{3ABF3852-3576-4E4D-B2AE-D22A805BB272}"/>
              </a:ext>
            </a:extLst>
          </p:cNvPr>
          <p:cNvSpPr>
            <a:spLocks noChangeArrowheads="1"/>
          </p:cNvSpPr>
          <p:nvPr/>
        </p:nvSpPr>
        <p:spPr bwMode="auto">
          <a:xfrm>
            <a:off x="1720850"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3" name="Rectangle 28">
            <a:extLst>
              <a:ext uri="{FF2B5EF4-FFF2-40B4-BE49-F238E27FC236}">
                <a16:creationId xmlns="" xmlns:a16="http://schemas.microsoft.com/office/drawing/2014/main" id="{D263C8D7-C899-4692-A66D-5E47C32C88D0}"/>
              </a:ext>
            </a:extLst>
          </p:cNvPr>
          <p:cNvSpPr>
            <a:spLocks noChangeArrowheads="1"/>
          </p:cNvSpPr>
          <p:nvPr/>
        </p:nvSpPr>
        <p:spPr bwMode="auto">
          <a:xfrm>
            <a:off x="2659063"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4" name="Rectangle 29">
            <a:extLst>
              <a:ext uri="{FF2B5EF4-FFF2-40B4-BE49-F238E27FC236}">
                <a16:creationId xmlns="" xmlns:a16="http://schemas.microsoft.com/office/drawing/2014/main" id="{47A42B38-7153-46FC-ACC0-FB157291FBBB}"/>
              </a:ext>
            </a:extLst>
          </p:cNvPr>
          <p:cNvSpPr>
            <a:spLocks noChangeArrowheads="1"/>
          </p:cNvSpPr>
          <p:nvPr/>
        </p:nvSpPr>
        <p:spPr bwMode="auto">
          <a:xfrm>
            <a:off x="3598863" y="37846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5" name="Rectangle 30">
            <a:extLst>
              <a:ext uri="{FF2B5EF4-FFF2-40B4-BE49-F238E27FC236}">
                <a16:creationId xmlns="" xmlns:a16="http://schemas.microsoft.com/office/drawing/2014/main" id="{E48FE49D-7CC9-4C21-800D-74B52DF28A1B}"/>
              </a:ext>
            </a:extLst>
          </p:cNvPr>
          <p:cNvSpPr>
            <a:spLocks noChangeArrowheads="1"/>
          </p:cNvSpPr>
          <p:nvPr/>
        </p:nvSpPr>
        <p:spPr bwMode="auto">
          <a:xfrm>
            <a:off x="4562475"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6" name="Rectangle 31">
            <a:extLst>
              <a:ext uri="{FF2B5EF4-FFF2-40B4-BE49-F238E27FC236}">
                <a16:creationId xmlns="" xmlns:a16="http://schemas.microsoft.com/office/drawing/2014/main" id="{BBAABEF4-F6F2-44DF-AF8D-6BB413DE4210}"/>
              </a:ext>
            </a:extLst>
          </p:cNvPr>
          <p:cNvSpPr>
            <a:spLocks noChangeArrowheads="1"/>
          </p:cNvSpPr>
          <p:nvPr/>
        </p:nvSpPr>
        <p:spPr bwMode="auto">
          <a:xfrm>
            <a:off x="6362700" y="288925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7" name="Rectangle 32">
            <a:extLst>
              <a:ext uri="{FF2B5EF4-FFF2-40B4-BE49-F238E27FC236}">
                <a16:creationId xmlns="" xmlns:a16="http://schemas.microsoft.com/office/drawing/2014/main" id="{0D2297B0-99FC-4591-A5FC-C81F0588B979}"/>
              </a:ext>
            </a:extLst>
          </p:cNvPr>
          <p:cNvSpPr>
            <a:spLocks noChangeArrowheads="1"/>
          </p:cNvSpPr>
          <p:nvPr/>
        </p:nvSpPr>
        <p:spPr bwMode="auto">
          <a:xfrm>
            <a:off x="6448425" y="297656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8" name="Rectangle 33">
            <a:extLst>
              <a:ext uri="{FF2B5EF4-FFF2-40B4-BE49-F238E27FC236}">
                <a16:creationId xmlns="" xmlns:a16="http://schemas.microsoft.com/office/drawing/2014/main" id="{5800BBC4-A71F-428D-9BB6-FCE1B58DDB4E}"/>
              </a:ext>
            </a:extLst>
          </p:cNvPr>
          <p:cNvSpPr>
            <a:spLocks noChangeArrowheads="1"/>
          </p:cNvSpPr>
          <p:nvPr/>
        </p:nvSpPr>
        <p:spPr bwMode="auto">
          <a:xfrm>
            <a:off x="6465888" y="369728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9" name="Rectangle 34">
            <a:extLst>
              <a:ext uri="{FF2B5EF4-FFF2-40B4-BE49-F238E27FC236}">
                <a16:creationId xmlns="" xmlns:a16="http://schemas.microsoft.com/office/drawing/2014/main" id="{E21846FA-84B3-45F1-AD04-13324AE1F47E}"/>
              </a:ext>
            </a:extLst>
          </p:cNvPr>
          <p:cNvSpPr>
            <a:spLocks noChangeArrowheads="1"/>
          </p:cNvSpPr>
          <p:nvPr/>
        </p:nvSpPr>
        <p:spPr bwMode="auto">
          <a:xfrm>
            <a:off x="6696075" y="239553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0" name="Rectangle 35">
            <a:extLst>
              <a:ext uri="{FF2B5EF4-FFF2-40B4-BE49-F238E27FC236}">
                <a16:creationId xmlns="" xmlns:a16="http://schemas.microsoft.com/office/drawing/2014/main" id="{476F5275-C011-45D3-849C-9429CD915680}"/>
              </a:ext>
            </a:extLst>
          </p:cNvPr>
          <p:cNvSpPr>
            <a:spLocks noChangeArrowheads="1"/>
          </p:cNvSpPr>
          <p:nvPr/>
        </p:nvSpPr>
        <p:spPr bwMode="auto">
          <a:xfrm>
            <a:off x="7577138" y="238760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1" name="Rectangle 36">
            <a:extLst>
              <a:ext uri="{FF2B5EF4-FFF2-40B4-BE49-F238E27FC236}">
                <a16:creationId xmlns="" xmlns:a16="http://schemas.microsoft.com/office/drawing/2014/main" id="{079A78AE-8555-4C9B-BC29-FA2E1ABCE358}"/>
              </a:ext>
            </a:extLst>
          </p:cNvPr>
          <p:cNvSpPr>
            <a:spLocks noChangeArrowheads="1"/>
          </p:cNvSpPr>
          <p:nvPr/>
        </p:nvSpPr>
        <p:spPr bwMode="auto">
          <a:xfrm>
            <a:off x="1901825" y="235902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2" name="Rectangle 37">
            <a:extLst>
              <a:ext uri="{FF2B5EF4-FFF2-40B4-BE49-F238E27FC236}">
                <a16:creationId xmlns="" xmlns:a16="http://schemas.microsoft.com/office/drawing/2014/main" id="{3B60B5C2-541A-4728-BD98-5E698F3F212D}"/>
              </a:ext>
            </a:extLst>
          </p:cNvPr>
          <p:cNvSpPr>
            <a:spLocks noChangeArrowheads="1"/>
          </p:cNvSpPr>
          <p:nvPr/>
        </p:nvSpPr>
        <p:spPr bwMode="auto">
          <a:xfrm>
            <a:off x="2781300" y="244475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3" name="Oval 38">
            <a:extLst>
              <a:ext uri="{FF2B5EF4-FFF2-40B4-BE49-F238E27FC236}">
                <a16:creationId xmlns="" xmlns:a16="http://schemas.microsoft.com/office/drawing/2014/main" id="{BD9A3D81-ED93-4509-B601-F0F1FA3B74F3}"/>
              </a:ext>
            </a:extLst>
          </p:cNvPr>
          <p:cNvSpPr>
            <a:spLocks noChangeArrowheads="1"/>
          </p:cNvSpPr>
          <p:nvPr/>
        </p:nvSpPr>
        <p:spPr bwMode="auto">
          <a:xfrm>
            <a:off x="1173163" y="290195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4" name="AutoShape 39">
            <a:extLst>
              <a:ext uri="{FF2B5EF4-FFF2-40B4-BE49-F238E27FC236}">
                <a16:creationId xmlns="" xmlns:a16="http://schemas.microsoft.com/office/drawing/2014/main" id="{E1349A14-F918-4F41-9F3B-53CD0C1940BC}"/>
              </a:ext>
            </a:extLst>
          </p:cNvPr>
          <p:cNvSpPr>
            <a:spLocks noChangeArrowheads="1"/>
          </p:cNvSpPr>
          <p:nvPr/>
        </p:nvSpPr>
        <p:spPr bwMode="auto">
          <a:xfrm>
            <a:off x="4460875" y="239395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5" name="AutoShape 40">
            <a:extLst>
              <a:ext uri="{FF2B5EF4-FFF2-40B4-BE49-F238E27FC236}">
                <a16:creationId xmlns="" xmlns:a16="http://schemas.microsoft.com/office/drawing/2014/main" id="{AA716780-139D-43D7-B3B0-87BE60A67BBC}"/>
              </a:ext>
            </a:extLst>
          </p:cNvPr>
          <p:cNvSpPr>
            <a:spLocks noChangeArrowheads="1"/>
          </p:cNvSpPr>
          <p:nvPr/>
        </p:nvSpPr>
        <p:spPr bwMode="auto">
          <a:xfrm rot="-10457669">
            <a:off x="4465638" y="302895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6" name="Text Box 41">
            <a:extLst>
              <a:ext uri="{FF2B5EF4-FFF2-40B4-BE49-F238E27FC236}">
                <a16:creationId xmlns="" xmlns:a16="http://schemas.microsoft.com/office/drawing/2014/main" id="{F68996AA-36B4-4560-9720-1C7FDF3060E3}"/>
              </a:ext>
            </a:extLst>
          </p:cNvPr>
          <p:cNvSpPr txBox="1">
            <a:spLocks noChangeArrowheads="1"/>
          </p:cNvSpPr>
          <p:nvPr/>
        </p:nvSpPr>
        <p:spPr bwMode="auto">
          <a:xfrm>
            <a:off x="679450" y="342741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42027" name="Text Box 42">
            <a:extLst>
              <a:ext uri="{FF2B5EF4-FFF2-40B4-BE49-F238E27FC236}">
                <a16:creationId xmlns="" xmlns:a16="http://schemas.microsoft.com/office/drawing/2014/main" id="{0234F875-E82F-428B-8B49-AB2565DDB9DD}"/>
              </a:ext>
            </a:extLst>
          </p:cNvPr>
          <p:cNvSpPr txBox="1">
            <a:spLocks noChangeArrowheads="1"/>
          </p:cNvSpPr>
          <p:nvPr/>
        </p:nvSpPr>
        <p:spPr bwMode="auto">
          <a:xfrm>
            <a:off x="3392488" y="293687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2028" name="WordArt 43">
            <a:extLst>
              <a:ext uri="{FF2B5EF4-FFF2-40B4-BE49-F238E27FC236}">
                <a16:creationId xmlns="" xmlns:a16="http://schemas.microsoft.com/office/drawing/2014/main" id="{8F8C557B-69C1-4FA8-A240-C10BC7A7EEE5}"/>
              </a:ext>
            </a:extLst>
          </p:cNvPr>
          <p:cNvSpPr>
            <a:spLocks noChangeArrowheads="1" noChangeShapeType="1" noTextEdit="1"/>
          </p:cNvSpPr>
          <p:nvPr/>
        </p:nvSpPr>
        <p:spPr bwMode="auto">
          <a:xfrm rot="5400000">
            <a:off x="4052888" y="307181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42029" name="AutoShape 46">
            <a:extLst>
              <a:ext uri="{FF2B5EF4-FFF2-40B4-BE49-F238E27FC236}">
                <a16:creationId xmlns="" xmlns:a16="http://schemas.microsoft.com/office/drawing/2014/main" id="{922A6463-FADE-4311-A177-AC0443F91510}"/>
              </a:ext>
            </a:extLst>
          </p:cNvPr>
          <p:cNvSpPr>
            <a:spLocks noChangeArrowheads="1"/>
          </p:cNvSpPr>
          <p:nvPr/>
        </p:nvSpPr>
        <p:spPr bwMode="auto">
          <a:xfrm>
            <a:off x="817563" y="4733925"/>
            <a:ext cx="7346950" cy="1895475"/>
          </a:xfrm>
          <a:prstGeom prst="wedgeRectCallout">
            <a:avLst>
              <a:gd name="adj1" fmla="val -31333"/>
              <a:gd name="adj2" fmla="val -147991"/>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2030" name="Text Box 47">
            <a:extLst>
              <a:ext uri="{FF2B5EF4-FFF2-40B4-BE49-F238E27FC236}">
                <a16:creationId xmlns="" xmlns:a16="http://schemas.microsoft.com/office/drawing/2014/main" id="{6082A68C-FF75-4096-AE7B-291673CE600E}"/>
              </a:ext>
            </a:extLst>
          </p:cNvPr>
          <p:cNvSpPr txBox="1">
            <a:spLocks noChangeArrowheads="1"/>
          </p:cNvSpPr>
          <p:nvPr/>
        </p:nvSpPr>
        <p:spPr bwMode="auto">
          <a:xfrm>
            <a:off x="922338" y="4867275"/>
            <a:ext cx="73420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The autopilot will revert to ROL mode if the navigation </a:t>
            </a:r>
          </a:p>
          <a:p>
            <a:pPr eaLnBrk="1" hangingPunct="1"/>
            <a:r>
              <a:rPr lang="en-US" altLang="en-US" sz="2200" dirty="0">
                <a:latin typeface="Arial" panose="020B0604020202020204" pitchFamily="34" charset="0"/>
              </a:rPr>
              <a:t>source is switched (manually or automatically) from GPS </a:t>
            </a:r>
          </a:p>
          <a:p>
            <a:pPr eaLnBrk="1" hangingPunct="1"/>
            <a:r>
              <a:rPr lang="en-US" altLang="en-US" sz="2200" dirty="0">
                <a:latin typeface="Arial" panose="020B0604020202020204" pitchFamily="34" charset="0"/>
              </a:rPr>
              <a:t>or VLOC or vice versa. HDG or APR mode as desired</a:t>
            </a:r>
          </a:p>
          <a:p>
            <a:pPr eaLnBrk="1" hangingPunct="1"/>
            <a:r>
              <a:rPr lang="en-US" altLang="en-US" sz="2200" dirty="0">
                <a:latin typeface="Arial" panose="020B0604020202020204" pitchFamily="34" charset="0"/>
              </a:rPr>
              <a:t> will have to be re-selected and/or armed.  </a:t>
            </a:r>
          </a:p>
          <a:p>
            <a:pPr eaLnBrk="1" hangingPunct="1"/>
            <a:r>
              <a:rPr lang="en-US" altLang="en-US" sz="2200" dirty="0">
                <a:latin typeface="Arial" panose="020B0604020202020204" pitchFamily="34" charset="0"/>
              </a:rPr>
              <a:t>Note: The NAV or APR indicator will flash</a:t>
            </a:r>
          </a:p>
        </p:txBody>
      </p:sp>
      <p:sp>
        <p:nvSpPr>
          <p:cNvPr id="42031" name="Oval 52">
            <a:extLst>
              <a:ext uri="{FF2B5EF4-FFF2-40B4-BE49-F238E27FC236}">
                <a16:creationId xmlns="" xmlns:a16="http://schemas.microsoft.com/office/drawing/2014/main" id="{9C734010-6A2E-4A0E-8168-B97F58C43B5A}"/>
              </a:ext>
            </a:extLst>
          </p:cNvPr>
          <p:cNvSpPr>
            <a:spLocks noChangeArrowheads="1"/>
          </p:cNvSpPr>
          <p:nvPr/>
        </p:nvSpPr>
        <p:spPr bwMode="auto">
          <a:xfrm>
            <a:off x="1893888" y="2460625"/>
            <a:ext cx="815975" cy="349250"/>
          </a:xfrm>
          <a:prstGeom prst="ellipse">
            <a:avLst/>
          </a:prstGeom>
          <a:noFill/>
          <a:ln w="76200">
            <a:pattFill prst="dkVert">
              <a:fgClr>
                <a:schemeClr val="tx1"/>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Tree>
  </p:cSld>
  <p:clrMapOvr>
    <a:masterClrMapping/>
  </p:clrMapOvr>
  <p:transition xmlns:p14="http://schemas.microsoft.com/office/powerpoint/2010/mai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 y="5861374"/>
            <a:ext cx="1018444" cy="262569"/>
          </a:xfrm>
          <a:prstGeom prst="rect">
            <a:avLst/>
          </a:prstGeom>
          <a:solidFill>
            <a:srgbClr val="19C25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6349563" y="5570652"/>
            <a:ext cx="1559101" cy="264072"/>
          </a:xfrm>
          <a:prstGeom prst="rect">
            <a:avLst/>
          </a:prstGeom>
          <a:solidFill>
            <a:srgbClr val="19C25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671431" y="5268855"/>
            <a:ext cx="5041930" cy="276647"/>
          </a:xfrm>
          <a:prstGeom prst="rect">
            <a:avLst/>
          </a:prstGeom>
          <a:solidFill>
            <a:srgbClr val="19C25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86" name="Rectangle 2">
            <a:extLst>
              <a:ext uri="{FF2B5EF4-FFF2-40B4-BE49-F238E27FC236}">
                <a16:creationId xmlns="" xmlns:a16="http://schemas.microsoft.com/office/drawing/2014/main" id="{FE449E99-4611-44D7-9737-0551893C40EA}"/>
              </a:ext>
            </a:extLst>
          </p:cNvPr>
          <p:cNvSpPr>
            <a:spLocks noGrp="1" noChangeArrowheads="1"/>
          </p:cNvSpPr>
          <p:nvPr>
            <p:ph type="title"/>
          </p:nvPr>
        </p:nvSpPr>
        <p:spPr>
          <a:xfrm>
            <a:off x="1654793" y="437833"/>
            <a:ext cx="5937755" cy="1188720"/>
          </a:xfrm>
        </p:spPr>
        <p:txBody>
          <a:bodyPr/>
          <a:lstStyle/>
          <a:p>
            <a:r>
              <a:rPr lang="en-US" altLang="en-US" dirty="0"/>
              <a:t>Indications During Approach - GPS</a:t>
            </a:r>
          </a:p>
        </p:txBody>
      </p:sp>
      <p:sp>
        <p:nvSpPr>
          <p:cNvPr id="41987" name="Slide Number Placeholder 4">
            <a:extLst>
              <a:ext uri="{FF2B5EF4-FFF2-40B4-BE49-F238E27FC236}">
                <a16:creationId xmlns="" xmlns:a16="http://schemas.microsoft.com/office/drawing/2014/main" id="{E8063B7E-5F0B-40C6-8B91-3AC456207F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36DB1BF-B23C-4C03-B537-CB823C37091C}" type="slidenum">
              <a:rPr lang="en-US" altLang="en-US" sz="1500">
                <a:latin typeface="Times New Roman" panose="02020603050405020304" pitchFamily="18" charset="0"/>
              </a:rPr>
              <a:pPr fontAlgn="base">
                <a:spcBef>
                  <a:spcPct val="0"/>
                </a:spcBef>
                <a:spcAft>
                  <a:spcPct val="0"/>
                </a:spcAft>
              </a:pPr>
              <a:t>35</a:t>
            </a:fld>
            <a:endParaRPr lang="en-US" altLang="en-US" sz="1500" dirty="0">
              <a:latin typeface="Times New Roman" panose="02020603050405020304" pitchFamily="18" charset="0"/>
            </a:endParaRPr>
          </a:p>
        </p:txBody>
      </p:sp>
      <p:sp>
        <p:nvSpPr>
          <p:cNvPr id="41988" name="Rectangle 3">
            <a:extLst>
              <a:ext uri="{FF2B5EF4-FFF2-40B4-BE49-F238E27FC236}">
                <a16:creationId xmlns="" xmlns:a16="http://schemas.microsoft.com/office/drawing/2014/main" id="{242700DA-C3FC-4B7D-A37A-4B714BF910D7}"/>
              </a:ext>
            </a:extLst>
          </p:cNvPr>
          <p:cNvSpPr>
            <a:spLocks noChangeArrowheads="1"/>
          </p:cNvSpPr>
          <p:nvPr/>
        </p:nvSpPr>
        <p:spPr bwMode="auto">
          <a:xfrm>
            <a:off x="728663" y="222250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1989" name="Text Box 4">
            <a:extLst>
              <a:ext uri="{FF2B5EF4-FFF2-40B4-BE49-F238E27FC236}">
                <a16:creationId xmlns="" xmlns:a16="http://schemas.microsoft.com/office/drawing/2014/main" id="{171EB62C-A6F8-4807-94FB-1EDF2CA22313}"/>
              </a:ext>
            </a:extLst>
          </p:cNvPr>
          <p:cNvSpPr txBox="1">
            <a:spLocks noChangeArrowheads="1"/>
          </p:cNvSpPr>
          <p:nvPr/>
        </p:nvSpPr>
        <p:spPr bwMode="auto">
          <a:xfrm>
            <a:off x="7508875" y="236220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41990" name="Text Box 5">
            <a:extLst>
              <a:ext uri="{FF2B5EF4-FFF2-40B4-BE49-F238E27FC236}">
                <a16:creationId xmlns="" xmlns:a16="http://schemas.microsoft.com/office/drawing/2014/main" id="{376495B2-84AC-4B7C-84EC-03941E02CC33}"/>
              </a:ext>
            </a:extLst>
          </p:cNvPr>
          <p:cNvSpPr txBox="1">
            <a:spLocks noChangeArrowheads="1"/>
          </p:cNvSpPr>
          <p:nvPr/>
        </p:nvSpPr>
        <p:spPr bwMode="auto">
          <a:xfrm>
            <a:off x="6642100" y="236061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41991" name="Text Box 6">
            <a:extLst>
              <a:ext uri="{FF2B5EF4-FFF2-40B4-BE49-F238E27FC236}">
                <a16:creationId xmlns="" xmlns:a16="http://schemas.microsoft.com/office/drawing/2014/main" id="{7C488243-F4AA-4DED-82D7-BDD78C8328DF}"/>
              </a:ext>
            </a:extLst>
          </p:cNvPr>
          <p:cNvSpPr txBox="1">
            <a:spLocks noChangeArrowheads="1"/>
          </p:cNvSpPr>
          <p:nvPr/>
        </p:nvSpPr>
        <p:spPr bwMode="auto">
          <a:xfrm>
            <a:off x="6400800" y="294481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41992" name="Text Box 7">
            <a:extLst>
              <a:ext uri="{FF2B5EF4-FFF2-40B4-BE49-F238E27FC236}">
                <a16:creationId xmlns="" xmlns:a16="http://schemas.microsoft.com/office/drawing/2014/main" id="{E99BC72D-D911-4B1D-88F5-958607D08E07}"/>
              </a:ext>
            </a:extLst>
          </p:cNvPr>
          <p:cNvSpPr txBox="1">
            <a:spLocks noChangeArrowheads="1"/>
          </p:cNvSpPr>
          <p:nvPr/>
        </p:nvSpPr>
        <p:spPr bwMode="auto">
          <a:xfrm>
            <a:off x="6423025" y="364490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41993" name="Text Box 8">
            <a:extLst>
              <a:ext uri="{FF2B5EF4-FFF2-40B4-BE49-F238E27FC236}">
                <a16:creationId xmlns="" xmlns:a16="http://schemas.microsoft.com/office/drawing/2014/main" id="{FCBF3A8D-DEAF-41EE-AC2E-97825A4E608E}"/>
              </a:ext>
            </a:extLst>
          </p:cNvPr>
          <p:cNvSpPr txBox="1">
            <a:spLocks noChangeArrowheads="1"/>
          </p:cNvSpPr>
          <p:nvPr/>
        </p:nvSpPr>
        <p:spPr bwMode="auto">
          <a:xfrm>
            <a:off x="858838" y="372110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41994" name="Text Box 9">
            <a:extLst>
              <a:ext uri="{FF2B5EF4-FFF2-40B4-BE49-F238E27FC236}">
                <a16:creationId xmlns="" xmlns:a16="http://schemas.microsoft.com/office/drawing/2014/main" id="{CCEA0143-7C16-4060-B712-3DEF17DDC09B}"/>
              </a:ext>
            </a:extLst>
          </p:cNvPr>
          <p:cNvSpPr txBox="1">
            <a:spLocks noChangeArrowheads="1"/>
          </p:cNvSpPr>
          <p:nvPr/>
        </p:nvSpPr>
        <p:spPr bwMode="auto">
          <a:xfrm>
            <a:off x="1666875" y="37480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41995" name="Text Box 10">
            <a:extLst>
              <a:ext uri="{FF2B5EF4-FFF2-40B4-BE49-F238E27FC236}">
                <a16:creationId xmlns="" xmlns:a16="http://schemas.microsoft.com/office/drawing/2014/main" id="{FB793F70-17B5-493D-BF5E-DABC05341E4C}"/>
              </a:ext>
            </a:extLst>
          </p:cNvPr>
          <p:cNvSpPr txBox="1">
            <a:spLocks noChangeArrowheads="1"/>
          </p:cNvSpPr>
          <p:nvPr/>
        </p:nvSpPr>
        <p:spPr bwMode="auto">
          <a:xfrm>
            <a:off x="2625725" y="37607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41996" name="Text Box 11">
            <a:extLst>
              <a:ext uri="{FF2B5EF4-FFF2-40B4-BE49-F238E27FC236}">
                <a16:creationId xmlns="" xmlns:a16="http://schemas.microsoft.com/office/drawing/2014/main" id="{F96296E2-077B-4694-982A-A8997739651A}"/>
              </a:ext>
            </a:extLst>
          </p:cNvPr>
          <p:cNvSpPr txBox="1">
            <a:spLocks noChangeArrowheads="1"/>
          </p:cNvSpPr>
          <p:nvPr/>
        </p:nvSpPr>
        <p:spPr bwMode="auto">
          <a:xfrm>
            <a:off x="3584575" y="37480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41997" name="Text Box 12">
            <a:extLst>
              <a:ext uri="{FF2B5EF4-FFF2-40B4-BE49-F238E27FC236}">
                <a16:creationId xmlns="" xmlns:a16="http://schemas.microsoft.com/office/drawing/2014/main" id="{51BBBB69-2837-4127-9452-05DBD0BDE56B}"/>
              </a:ext>
            </a:extLst>
          </p:cNvPr>
          <p:cNvSpPr txBox="1">
            <a:spLocks noChangeArrowheads="1"/>
          </p:cNvSpPr>
          <p:nvPr/>
        </p:nvSpPr>
        <p:spPr bwMode="auto">
          <a:xfrm>
            <a:off x="4559300" y="37353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41998" name="Text Box 13">
            <a:extLst>
              <a:ext uri="{FF2B5EF4-FFF2-40B4-BE49-F238E27FC236}">
                <a16:creationId xmlns="" xmlns:a16="http://schemas.microsoft.com/office/drawing/2014/main" id="{5AA28BEE-3C74-4640-A194-E992A4A92450}"/>
              </a:ext>
            </a:extLst>
          </p:cNvPr>
          <p:cNvSpPr txBox="1">
            <a:spLocks noChangeArrowheads="1"/>
          </p:cNvSpPr>
          <p:nvPr/>
        </p:nvSpPr>
        <p:spPr bwMode="auto">
          <a:xfrm>
            <a:off x="5537200" y="37211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1999" name="Text Box 14">
            <a:extLst>
              <a:ext uri="{FF2B5EF4-FFF2-40B4-BE49-F238E27FC236}">
                <a16:creationId xmlns="" xmlns:a16="http://schemas.microsoft.com/office/drawing/2014/main" id="{A0DBB4BE-D842-420B-9E30-61776755BD17}"/>
              </a:ext>
            </a:extLst>
          </p:cNvPr>
          <p:cNvSpPr txBox="1">
            <a:spLocks noChangeArrowheads="1"/>
          </p:cNvSpPr>
          <p:nvPr/>
        </p:nvSpPr>
        <p:spPr bwMode="auto">
          <a:xfrm>
            <a:off x="895350" y="316547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42000" name="Text Box 15">
            <a:extLst>
              <a:ext uri="{FF2B5EF4-FFF2-40B4-BE49-F238E27FC236}">
                <a16:creationId xmlns="" xmlns:a16="http://schemas.microsoft.com/office/drawing/2014/main" id="{2D24B6E8-1D5B-4309-9308-1F9F20C9DF5C}"/>
              </a:ext>
            </a:extLst>
          </p:cNvPr>
          <p:cNvSpPr txBox="1">
            <a:spLocks noChangeArrowheads="1"/>
          </p:cNvSpPr>
          <p:nvPr/>
        </p:nvSpPr>
        <p:spPr bwMode="auto">
          <a:xfrm>
            <a:off x="1289050" y="317658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42001" name="Text Box 16">
            <a:extLst>
              <a:ext uri="{FF2B5EF4-FFF2-40B4-BE49-F238E27FC236}">
                <a16:creationId xmlns="" xmlns:a16="http://schemas.microsoft.com/office/drawing/2014/main" id="{2D4D4D11-ADC0-4C66-BECF-A31E260CFB32}"/>
              </a:ext>
            </a:extLst>
          </p:cNvPr>
          <p:cNvSpPr txBox="1">
            <a:spLocks noChangeArrowheads="1"/>
          </p:cNvSpPr>
          <p:nvPr/>
        </p:nvSpPr>
        <p:spPr bwMode="auto">
          <a:xfrm>
            <a:off x="1909763" y="2428875"/>
            <a:ext cx="757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42002" name="Text Box 17">
            <a:extLst>
              <a:ext uri="{FF2B5EF4-FFF2-40B4-BE49-F238E27FC236}">
                <a16:creationId xmlns="" xmlns:a16="http://schemas.microsoft.com/office/drawing/2014/main" id="{E47FC8E3-8644-434C-96DF-5E87B926B5CC}"/>
              </a:ext>
            </a:extLst>
          </p:cNvPr>
          <p:cNvSpPr txBox="1">
            <a:spLocks noChangeArrowheads="1"/>
          </p:cNvSpPr>
          <p:nvPr/>
        </p:nvSpPr>
        <p:spPr bwMode="auto">
          <a:xfrm>
            <a:off x="2835275" y="24272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42003" name="Text Box 18">
            <a:extLst>
              <a:ext uri="{FF2B5EF4-FFF2-40B4-BE49-F238E27FC236}">
                <a16:creationId xmlns="" xmlns:a16="http://schemas.microsoft.com/office/drawing/2014/main" id="{A64BDD4C-A238-4FEA-98FF-B1D7A43B08C5}"/>
              </a:ext>
            </a:extLst>
          </p:cNvPr>
          <p:cNvSpPr txBox="1">
            <a:spLocks noChangeArrowheads="1"/>
          </p:cNvSpPr>
          <p:nvPr/>
        </p:nvSpPr>
        <p:spPr bwMode="auto">
          <a:xfrm>
            <a:off x="3552825" y="2411413"/>
            <a:ext cx="5556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VS</a:t>
            </a:r>
          </a:p>
        </p:txBody>
      </p:sp>
      <p:sp>
        <p:nvSpPr>
          <p:cNvPr id="42004" name="Text Box 19">
            <a:extLst>
              <a:ext uri="{FF2B5EF4-FFF2-40B4-BE49-F238E27FC236}">
                <a16:creationId xmlns="" xmlns:a16="http://schemas.microsoft.com/office/drawing/2014/main" id="{3D119C87-D905-49CD-AFEA-7BA3E7B32EA4}"/>
              </a:ext>
            </a:extLst>
          </p:cNvPr>
          <p:cNvSpPr txBox="1">
            <a:spLocks noChangeArrowheads="1"/>
          </p:cNvSpPr>
          <p:nvPr/>
        </p:nvSpPr>
        <p:spPr bwMode="auto">
          <a:xfrm>
            <a:off x="4368800" y="245427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42005" name="Text Box 20">
            <a:extLst>
              <a:ext uri="{FF2B5EF4-FFF2-40B4-BE49-F238E27FC236}">
                <a16:creationId xmlns="" xmlns:a16="http://schemas.microsoft.com/office/drawing/2014/main" id="{88EEA232-81B0-47A6-A457-C993B0133FD7}"/>
              </a:ext>
            </a:extLst>
          </p:cNvPr>
          <p:cNvSpPr txBox="1">
            <a:spLocks noChangeArrowheads="1"/>
          </p:cNvSpPr>
          <p:nvPr/>
        </p:nvSpPr>
        <p:spPr bwMode="auto">
          <a:xfrm>
            <a:off x="5027613" y="23749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3000</a:t>
            </a:r>
          </a:p>
        </p:txBody>
      </p:sp>
      <p:sp>
        <p:nvSpPr>
          <p:cNvPr id="42006" name="Oval 21">
            <a:extLst>
              <a:ext uri="{FF2B5EF4-FFF2-40B4-BE49-F238E27FC236}">
                <a16:creationId xmlns="" xmlns:a16="http://schemas.microsoft.com/office/drawing/2014/main" id="{E38F78C7-BE29-4515-8C7C-5A4123FB3E40}"/>
              </a:ext>
            </a:extLst>
          </p:cNvPr>
          <p:cNvSpPr>
            <a:spLocks noChangeArrowheads="1"/>
          </p:cNvSpPr>
          <p:nvPr/>
        </p:nvSpPr>
        <p:spPr bwMode="auto">
          <a:xfrm>
            <a:off x="7356475" y="301307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07" name="Oval 22">
            <a:extLst>
              <a:ext uri="{FF2B5EF4-FFF2-40B4-BE49-F238E27FC236}">
                <a16:creationId xmlns="" xmlns:a16="http://schemas.microsoft.com/office/drawing/2014/main" id="{D0EB8152-A05B-4B6B-99FA-60CD840DB4E7}"/>
              </a:ext>
            </a:extLst>
          </p:cNvPr>
          <p:cNvSpPr>
            <a:spLocks noChangeArrowheads="1"/>
          </p:cNvSpPr>
          <p:nvPr/>
        </p:nvSpPr>
        <p:spPr bwMode="auto">
          <a:xfrm>
            <a:off x="7566025" y="319881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2008" name="Text Box 23">
            <a:extLst>
              <a:ext uri="{FF2B5EF4-FFF2-40B4-BE49-F238E27FC236}">
                <a16:creationId xmlns="" xmlns:a16="http://schemas.microsoft.com/office/drawing/2014/main" id="{FBA3308A-4BC4-4FB9-9452-E1DF8C1F2A35}"/>
              </a:ext>
            </a:extLst>
          </p:cNvPr>
          <p:cNvSpPr txBox="1">
            <a:spLocks noChangeArrowheads="1"/>
          </p:cNvSpPr>
          <p:nvPr/>
        </p:nvSpPr>
        <p:spPr bwMode="auto">
          <a:xfrm>
            <a:off x="4876800" y="280828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42009" name="Text Box 24">
            <a:extLst>
              <a:ext uri="{FF2B5EF4-FFF2-40B4-BE49-F238E27FC236}">
                <a16:creationId xmlns="" xmlns:a16="http://schemas.microsoft.com/office/drawing/2014/main" id="{06BD098D-72FF-4DCB-8718-DB56C6F550D1}"/>
              </a:ext>
            </a:extLst>
          </p:cNvPr>
          <p:cNvSpPr txBox="1">
            <a:spLocks noChangeArrowheads="1"/>
          </p:cNvSpPr>
          <p:nvPr/>
        </p:nvSpPr>
        <p:spPr bwMode="auto">
          <a:xfrm>
            <a:off x="784225" y="23129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42010" name="Rectangle 25">
            <a:extLst>
              <a:ext uri="{FF2B5EF4-FFF2-40B4-BE49-F238E27FC236}">
                <a16:creationId xmlns="" xmlns:a16="http://schemas.microsoft.com/office/drawing/2014/main" id="{26C72D8D-BB47-4F4E-90F3-38F60F7FAAA3}"/>
              </a:ext>
            </a:extLst>
          </p:cNvPr>
          <p:cNvSpPr>
            <a:spLocks noChangeArrowheads="1"/>
          </p:cNvSpPr>
          <p:nvPr/>
        </p:nvSpPr>
        <p:spPr bwMode="auto">
          <a:xfrm>
            <a:off x="5508625" y="37655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1" name="Rectangle 26">
            <a:extLst>
              <a:ext uri="{FF2B5EF4-FFF2-40B4-BE49-F238E27FC236}">
                <a16:creationId xmlns="" xmlns:a16="http://schemas.microsoft.com/office/drawing/2014/main" id="{FF5F6DCE-833C-498A-B4DF-E5578C14C3BF}"/>
              </a:ext>
            </a:extLst>
          </p:cNvPr>
          <p:cNvSpPr>
            <a:spLocks noChangeArrowheads="1"/>
          </p:cNvSpPr>
          <p:nvPr/>
        </p:nvSpPr>
        <p:spPr bwMode="auto">
          <a:xfrm>
            <a:off x="819150" y="37846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2" name="Rectangle 27">
            <a:extLst>
              <a:ext uri="{FF2B5EF4-FFF2-40B4-BE49-F238E27FC236}">
                <a16:creationId xmlns="" xmlns:a16="http://schemas.microsoft.com/office/drawing/2014/main" id="{3ABF3852-3576-4E4D-B2AE-D22A805BB272}"/>
              </a:ext>
            </a:extLst>
          </p:cNvPr>
          <p:cNvSpPr>
            <a:spLocks noChangeArrowheads="1"/>
          </p:cNvSpPr>
          <p:nvPr/>
        </p:nvSpPr>
        <p:spPr bwMode="auto">
          <a:xfrm>
            <a:off x="1720850"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3" name="Rectangle 28">
            <a:extLst>
              <a:ext uri="{FF2B5EF4-FFF2-40B4-BE49-F238E27FC236}">
                <a16:creationId xmlns="" xmlns:a16="http://schemas.microsoft.com/office/drawing/2014/main" id="{D263C8D7-C899-4692-A66D-5E47C32C88D0}"/>
              </a:ext>
            </a:extLst>
          </p:cNvPr>
          <p:cNvSpPr>
            <a:spLocks noChangeArrowheads="1"/>
          </p:cNvSpPr>
          <p:nvPr/>
        </p:nvSpPr>
        <p:spPr bwMode="auto">
          <a:xfrm>
            <a:off x="2659063"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4" name="Rectangle 29">
            <a:extLst>
              <a:ext uri="{FF2B5EF4-FFF2-40B4-BE49-F238E27FC236}">
                <a16:creationId xmlns="" xmlns:a16="http://schemas.microsoft.com/office/drawing/2014/main" id="{47A42B38-7153-46FC-ACC0-FB157291FBBB}"/>
              </a:ext>
            </a:extLst>
          </p:cNvPr>
          <p:cNvSpPr>
            <a:spLocks noChangeArrowheads="1"/>
          </p:cNvSpPr>
          <p:nvPr/>
        </p:nvSpPr>
        <p:spPr bwMode="auto">
          <a:xfrm>
            <a:off x="3598863" y="37846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5" name="Rectangle 30">
            <a:extLst>
              <a:ext uri="{FF2B5EF4-FFF2-40B4-BE49-F238E27FC236}">
                <a16:creationId xmlns="" xmlns:a16="http://schemas.microsoft.com/office/drawing/2014/main" id="{E48FE49D-7CC9-4C21-800D-74B52DF28A1B}"/>
              </a:ext>
            </a:extLst>
          </p:cNvPr>
          <p:cNvSpPr>
            <a:spLocks noChangeArrowheads="1"/>
          </p:cNvSpPr>
          <p:nvPr/>
        </p:nvSpPr>
        <p:spPr bwMode="auto">
          <a:xfrm>
            <a:off x="4562475"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6" name="Rectangle 31">
            <a:extLst>
              <a:ext uri="{FF2B5EF4-FFF2-40B4-BE49-F238E27FC236}">
                <a16:creationId xmlns="" xmlns:a16="http://schemas.microsoft.com/office/drawing/2014/main" id="{BBAABEF4-F6F2-44DF-AF8D-6BB413DE4210}"/>
              </a:ext>
            </a:extLst>
          </p:cNvPr>
          <p:cNvSpPr>
            <a:spLocks noChangeArrowheads="1"/>
          </p:cNvSpPr>
          <p:nvPr/>
        </p:nvSpPr>
        <p:spPr bwMode="auto">
          <a:xfrm>
            <a:off x="6362700" y="288925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7" name="Rectangle 32">
            <a:extLst>
              <a:ext uri="{FF2B5EF4-FFF2-40B4-BE49-F238E27FC236}">
                <a16:creationId xmlns="" xmlns:a16="http://schemas.microsoft.com/office/drawing/2014/main" id="{0D2297B0-99FC-4591-A5FC-C81F0588B979}"/>
              </a:ext>
            </a:extLst>
          </p:cNvPr>
          <p:cNvSpPr>
            <a:spLocks noChangeArrowheads="1"/>
          </p:cNvSpPr>
          <p:nvPr/>
        </p:nvSpPr>
        <p:spPr bwMode="auto">
          <a:xfrm>
            <a:off x="6448425" y="297656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8" name="Rectangle 33">
            <a:extLst>
              <a:ext uri="{FF2B5EF4-FFF2-40B4-BE49-F238E27FC236}">
                <a16:creationId xmlns="" xmlns:a16="http://schemas.microsoft.com/office/drawing/2014/main" id="{5800BBC4-A71F-428D-9BB6-FCE1B58DDB4E}"/>
              </a:ext>
            </a:extLst>
          </p:cNvPr>
          <p:cNvSpPr>
            <a:spLocks noChangeArrowheads="1"/>
          </p:cNvSpPr>
          <p:nvPr/>
        </p:nvSpPr>
        <p:spPr bwMode="auto">
          <a:xfrm>
            <a:off x="6465888" y="369728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19" name="Rectangle 34">
            <a:extLst>
              <a:ext uri="{FF2B5EF4-FFF2-40B4-BE49-F238E27FC236}">
                <a16:creationId xmlns="" xmlns:a16="http://schemas.microsoft.com/office/drawing/2014/main" id="{E21846FA-84B3-45F1-AD04-13324AE1F47E}"/>
              </a:ext>
            </a:extLst>
          </p:cNvPr>
          <p:cNvSpPr>
            <a:spLocks noChangeArrowheads="1"/>
          </p:cNvSpPr>
          <p:nvPr/>
        </p:nvSpPr>
        <p:spPr bwMode="auto">
          <a:xfrm>
            <a:off x="6696075" y="239553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0" name="Rectangle 35">
            <a:extLst>
              <a:ext uri="{FF2B5EF4-FFF2-40B4-BE49-F238E27FC236}">
                <a16:creationId xmlns="" xmlns:a16="http://schemas.microsoft.com/office/drawing/2014/main" id="{476F5275-C011-45D3-849C-9429CD915680}"/>
              </a:ext>
            </a:extLst>
          </p:cNvPr>
          <p:cNvSpPr>
            <a:spLocks noChangeArrowheads="1"/>
          </p:cNvSpPr>
          <p:nvPr/>
        </p:nvSpPr>
        <p:spPr bwMode="auto">
          <a:xfrm>
            <a:off x="7577138" y="238760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1" name="Rectangle 36">
            <a:extLst>
              <a:ext uri="{FF2B5EF4-FFF2-40B4-BE49-F238E27FC236}">
                <a16:creationId xmlns="" xmlns:a16="http://schemas.microsoft.com/office/drawing/2014/main" id="{079A78AE-8555-4C9B-BC29-FA2E1ABCE358}"/>
              </a:ext>
            </a:extLst>
          </p:cNvPr>
          <p:cNvSpPr>
            <a:spLocks noChangeArrowheads="1"/>
          </p:cNvSpPr>
          <p:nvPr/>
        </p:nvSpPr>
        <p:spPr bwMode="auto">
          <a:xfrm>
            <a:off x="1901825" y="235902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2" name="Rectangle 37">
            <a:extLst>
              <a:ext uri="{FF2B5EF4-FFF2-40B4-BE49-F238E27FC236}">
                <a16:creationId xmlns="" xmlns:a16="http://schemas.microsoft.com/office/drawing/2014/main" id="{3B60B5C2-541A-4728-BD98-5E698F3F212D}"/>
              </a:ext>
            </a:extLst>
          </p:cNvPr>
          <p:cNvSpPr>
            <a:spLocks noChangeArrowheads="1"/>
          </p:cNvSpPr>
          <p:nvPr/>
        </p:nvSpPr>
        <p:spPr bwMode="auto">
          <a:xfrm>
            <a:off x="2781300" y="244475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3" name="Oval 38">
            <a:extLst>
              <a:ext uri="{FF2B5EF4-FFF2-40B4-BE49-F238E27FC236}">
                <a16:creationId xmlns="" xmlns:a16="http://schemas.microsoft.com/office/drawing/2014/main" id="{BD9A3D81-ED93-4509-B601-F0F1FA3B74F3}"/>
              </a:ext>
            </a:extLst>
          </p:cNvPr>
          <p:cNvSpPr>
            <a:spLocks noChangeArrowheads="1"/>
          </p:cNvSpPr>
          <p:nvPr/>
        </p:nvSpPr>
        <p:spPr bwMode="auto">
          <a:xfrm>
            <a:off x="1173163" y="290195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4" name="AutoShape 39">
            <a:extLst>
              <a:ext uri="{FF2B5EF4-FFF2-40B4-BE49-F238E27FC236}">
                <a16:creationId xmlns="" xmlns:a16="http://schemas.microsoft.com/office/drawing/2014/main" id="{E1349A14-F918-4F41-9F3B-53CD0C1940BC}"/>
              </a:ext>
            </a:extLst>
          </p:cNvPr>
          <p:cNvSpPr>
            <a:spLocks noChangeArrowheads="1"/>
          </p:cNvSpPr>
          <p:nvPr/>
        </p:nvSpPr>
        <p:spPr bwMode="auto">
          <a:xfrm>
            <a:off x="4460875" y="239395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5" name="AutoShape 40">
            <a:extLst>
              <a:ext uri="{FF2B5EF4-FFF2-40B4-BE49-F238E27FC236}">
                <a16:creationId xmlns="" xmlns:a16="http://schemas.microsoft.com/office/drawing/2014/main" id="{AA716780-139D-43D7-B3B0-87BE60A67BBC}"/>
              </a:ext>
            </a:extLst>
          </p:cNvPr>
          <p:cNvSpPr>
            <a:spLocks noChangeArrowheads="1"/>
          </p:cNvSpPr>
          <p:nvPr/>
        </p:nvSpPr>
        <p:spPr bwMode="auto">
          <a:xfrm rot="-10457669">
            <a:off x="4465638" y="302895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026" name="Text Box 41">
            <a:extLst>
              <a:ext uri="{FF2B5EF4-FFF2-40B4-BE49-F238E27FC236}">
                <a16:creationId xmlns="" xmlns:a16="http://schemas.microsoft.com/office/drawing/2014/main" id="{F68996AA-36B4-4560-9720-1C7FDF3060E3}"/>
              </a:ext>
            </a:extLst>
          </p:cNvPr>
          <p:cNvSpPr txBox="1">
            <a:spLocks noChangeArrowheads="1"/>
          </p:cNvSpPr>
          <p:nvPr/>
        </p:nvSpPr>
        <p:spPr bwMode="auto">
          <a:xfrm>
            <a:off x="679450" y="342741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42027" name="Text Box 42">
            <a:extLst>
              <a:ext uri="{FF2B5EF4-FFF2-40B4-BE49-F238E27FC236}">
                <a16:creationId xmlns="" xmlns:a16="http://schemas.microsoft.com/office/drawing/2014/main" id="{0234F875-E82F-428B-8B49-AB2565DDB9DD}"/>
              </a:ext>
            </a:extLst>
          </p:cNvPr>
          <p:cNvSpPr txBox="1">
            <a:spLocks noChangeArrowheads="1"/>
          </p:cNvSpPr>
          <p:nvPr/>
        </p:nvSpPr>
        <p:spPr bwMode="auto">
          <a:xfrm>
            <a:off x="3392488" y="2936875"/>
            <a:ext cx="6969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2028" name="WordArt 43">
            <a:extLst>
              <a:ext uri="{FF2B5EF4-FFF2-40B4-BE49-F238E27FC236}">
                <a16:creationId xmlns="" xmlns:a16="http://schemas.microsoft.com/office/drawing/2014/main" id="{8F8C557B-69C1-4FA8-A240-C10BC7A7EEE5}"/>
              </a:ext>
            </a:extLst>
          </p:cNvPr>
          <p:cNvSpPr>
            <a:spLocks noChangeArrowheads="1" noChangeShapeType="1" noTextEdit="1"/>
          </p:cNvSpPr>
          <p:nvPr/>
        </p:nvSpPr>
        <p:spPr bwMode="auto">
          <a:xfrm rot="5400000">
            <a:off x="4052888" y="307181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42030" name="Text Box 47">
            <a:extLst>
              <a:ext uri="{FF2B5EF4-FFF2-40B4-BE49-F238E27FC236}">
                <a16:creationId xmlns="" xmlns:a16="http://schemas.microsoft.com/office/drawing/2014/main" id="{6082A68C-FF75-4096-AE7B-291673CE600E}"/>
              </a:ext>
            </a:extLst>
          </p:cNvPr>
          <p:cNvSpPr txBox="1">
            <a:spLocks noChangeArrowheads="1"/>
          </p:cNvSpPr>
          <p:nvPr/>
        </p:nvSpPr>
        <p:spPr bwMode="auto">
          <a:xfrm>
            <a:off x="-12700" y="4627563"/>
            <a:ext cx="91440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900" dirty="0">
                <a:latin typeface="+mn-lt"/>
              </a:rPr>
              <a:t>During a GPS approach, when you are turned on course to the FAF (Track and Desired Track are within 10°), a message will prompt you to enable the autopilot outputs before using the autopilot for an approach: “APR Guidance Available Use PROC before A/P APR”. Press the procedure (PROC) button and the curser defaults to “Enable A/P APR Outputs?”  Press enter (ENT) to provide vertical and lateral GPS approach guidance to the autopilot.  Now select approach (APR) on the autopilot.  The autopilot will capture both the lateral course and the GPS </a:t>
            </a:r>
            <a:r>
              <a:rPr lang="en-US" sz="1900" dirty="0" err="1">
                <a:latin typeface="+mn-lt"/>
              </a:rPr>
              <a:t>glidepath</a:t>
            </a:r>
            <a:r>
              <a:rPr lang="en-US" sz="1900" dirty="0">
                <a:latin typeface="+mn-lt"/>
              </a:rPr>
              <a:t>.</a:t>
            </a:r>
            <a:endParaRPr lang="en-US" altLang="en-US" sz="1900" dirty="0">
              <a:latin typeface="+mn-lt"/>
            </a:endParaRPr>
          </a:p>
        </p:txBody>
      </p:sp>
      <p:sp>
        <p:nvSpPr>
          <p:cNvPr id="42031" name="Oval 52">
            <a:extLst>
              <a:ext uri="{FF2B5EF4-FFF2-40B4-BE49-F238E27FC236}">
                <a16:creationId xmlns="" xmlns:a16="http://schemas.microsoft.com/office/drawing/2014/main" id="{9C734010-6A2E-4A0E-8168-B97F58C43B5A}"/>
              </a:ext>
            </a:extLst>
          </p:cNvPr>
          <p:cNvSpPr>
            <a:spLocks noChangeArrowheads="1"/>
          </p:cNvSpPr>
          <p:nvPr/>
        </p:nvSpPr>
        <p:spPr bwMode="auto">
          <a:xfrm>
            <a:off x="1893888" y="2460625"/>
            <a:ext cx="815975" cy="349250"/>
          </a:xfrm>
          <a:prstGeom prst="ellipse">
            <a:avLst/>
          </a:prstGeom>
          <a:noFill/>
          <a:ln w="76200">
            <a:pattFill prst="dkVert">
              <a:fgClr>
                <a:schemeClr val="tx1"/>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Tree>
    <p:extLst>
      <p:ext uri="{BB962C8B-B14F-4D97-AF65-F5344CB8AC3E}">
        <p14:creationId xmlns:p14="http://schemas.microsoft.com/office/powerpoint/2010/main" val="3952325470"/>
      </p:ext>
    </p:extLst>
  </p:cSld>
  <p:clrMapOvr>
    <a:masterClrMapping/>
  </p:clrMapOvr>
  <p:transition xmlns:p14="http://schemas.microsoft.com/office/powerpoint/2010/mai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7">
            <a:extLst>
              <a:ext uri="{FF2B5EF4-FFF2-40B4-BE49-F238E27FC236}">
                <a16:creationId xmlns="" xmlns:a16="http://schemas.microsoft.com/office/drawing/2014/main" id="{41A73C6D-4D0A-47A9-B12F-D0BFA1394D01}"/>
              </a:ext>
            </a:extLst>
          </p:cNvPr>
          <p:cNvSpPr>
            <a:spLocks noGrp="1" noChangeArrowheads="1"/>
          </p:cNvSpPr>
          <p:nvPr>
            <p:ph idx="1"/>
          </p:nvPr>
        </p:nvSpPr>
        <p:spPr bwMode="auto">
          <a:xfrm>
            <a:off x="449263" y="1920875"/>
            <a:ext cx="8310562" cy="4483100"/>
          </a:xfrm>
        </p:spPr>
        <p:txBody>
          <a:bodyPr wrap="square" numCol="1" anchor="t" anchorCtr="0" compatLnSpc="1">
            <a:prstTxWarp prst="textNoShape">
              <a:avLst/>
            </a:prstTxWarp>
          </a:bodyPr>
          <a:lstStyle/>
          <a:p>
            <a:pPr lvl="1"/>
            <a:endParaRPr lang="en-US" altLang="en-US" sz="2400" dirty="0"/>
          </a:p>
          <a:p>
            <a:pPr lvl="1"/>
            <a:endParaRPr lang="en-US" altLang="en-US" dirty="0"/>
          </a:p>
          <a:p>
            <a:endParaRPr lang="en-US" altLang="en-US" dirty="0"/>
          </a:p>
          <a:p>
            <a:endParaRPr lang="en-US" altLang="en-US" dirty="0"/>
          </a:p>
        </p:txBody>
      </p:sp>
      <p:sp>
        <p:nvSpPr>
          <p:cNvPr id="7172" name="Slide Number Placeholder 5">
            <a:extLst>
              <a:ext uri="{FF2B5EF4-FFF2-40B4-BE49-F238E27FC236}">
                <a16:creationId xmlns="" xmlns:a16="http://schemas.microsoft.com/office/drawing/2014/main" id="{D1682827-18D5-4C99-93C0-372C99A11B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72342B-0C1F-40E0-ACAC-B2DD0EF582F8}" type="slidenum">
              <a:rPr lang="en-US" altLang="en-US" sz="1500">
                <a:latin typeface="Times New Roman" panose="02020603050405020304" pitchFamily="18" charset="0"/>
              </a:rPr>
              <a:pPr fontAlgn="base">
                <a:spcBef>
                  <a:spcPct val="0"/>
                </a:spcBef>
                <a:spcAft>
                  <a:spcPct val="0"/>
                </a:spcAft>
              </a:pPr>
              <a:t>36</a:t>
            </a:fld>
            <a:endParaRPr lang="en-US" altLang="en-US" sz="1500" dirty="0">
              <a:latin typeface="Times New Roman" panose="02020603050405020304" pitchFamily="18" charset="0"/>
            </a:endParaRPr>
          </a:p>
        </p:txBody>
      </p:sp>
      <p:pic>
        <p:nvPicPr>
          <p:cNvPr id="3" name="Picture 2">
            <a:extLst>
              <a:ext uri="{FF2B5EF4-FFF2-40B4-BE49-F238E27FC236}">
                <a16:creationId xmlns="" xmlns:a16="http://schemas.microsoft.com/office/drawing/2014/main" id="{087FD37A-3B68-433D-9109-B46BC5FCD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238" y="1955035"/>
            <a:ext cx="6171527" cy="4628645"/>
          </a:xfrm>
          <a:prstGeom prst="rect">
            <a:avLst/>
          </a:prstGeom>
        </p:spPr>
      </p:pic>
      <p:sp>
        <p:nvSpPr>
          <p:cNvPr id="6" name="Rectangle 2">
            <a:extLst>
              <a:ext uri="{FF2B5EF4-FFF2-40B4-BE49-F238E27FC236}">
                <a16:creationId xmlns="" xmlns:a16="http://schemas.microsoft.com/office/drawing/2014/main" id="{FE449E99-4611-44D7-9737-0551893C40EA}"/>
              </a:ext>
            </a:extLst>
          </p:cNvPr>
          <p:cNvSpPr txBox="1">
            <a:spLocks noChangeArrowheads="1"/>
          </p:cNvSpPr>
          <p:nvPr/>
        </p:nvSpPr>
        <p:spPr bwMode="black">
          <a:xfrm>
            <a:off x="1529059" y="475558"/>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altLang="en-US" dirty="0" smtClean="0"/>
              <a:t>Indications During Approach - GPS</a:t>
            </a:r>
            <a:endParaRPr lang="en-US" altLang="en-US" dirty="0"/>
          </a:p>
        </p:txBody>
      </p:sp>
    </p:spTree>
    <p:extLst>
      <p:ext uri="{BB962C8B-B14F-4D97-AF65-F5344CB8AC3E}">
        <p14:creationId xmlns:p14="http://schemas.microsoft.com/office/powerpoint/2010/main" val="3260269474"/>
      </p:ext>
    </p:extLst>
  </p:cSld>
  <p:clrMapOvr>
    <a:masterClrMapping/>
  </p:clrMapOvr>
  <p:transition xmlns:p14="http://schemas.microsoft.com/office/powerpoint/2010/mai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445" y="1952245"/>
            <a:ext cx="5937755" cy="1997455"/>
          </a:xfrm>
        </p:spPr>
        <p:txBody>
          <a:bodyPr>
            <a:normAutofit/>
          </a:bodyPr>
          <a:lstStyle/>
          <a:p>
            <a:r>
              <a:rPr lang="en-US" sz="2400" dirty="0" smtClean="0"/>
              <a:t>Three Step Summary  (the “MPA flow”)</a:t>
            </a:r>
            <a:endParaRPr lang="en-US" sz="2000" dirty="0" smtClean="0"/>
          </a:p>
          <a:p>
            <a:pPr lvl="1"/>
            <a:r>
              <a:rPr lang="en-US" sz="2000" b="1" dirty="0" smtClean="0"/>
              <a:t>M</a:t>
            </a:r>
            <a:r>
              <a:rPr lang="en-US" sz="2000" dirty="0" smtClean="0"/>
              <a:t>SG (read the message)</a:t>
            </a:r>
          </a:p>
          <a:p>
            <a:pPr lvl="1"/>
            <a:r>
              <a:rPr lang="en-US" sz="2000" b="1" dirty="0" smtClean="0"/>
              <a:t>P</a:t>
            </a:r>
            <a:r>
              <a:rPr lang="en-US" sz="2000" dirty="0" smtClean="0"/>
              <a:t>ROC (select and accept the Procedure prompt)</a:t>
            </a:r>
          </a:p>
          <a:p>
            <a:pPr lvl="1"/>
            <a:r>
              <a:rPr lang="en-US" sz="2000" b="1" dirty="0" smtClean="0"/>
              <a:t>A</a:t>
            </a:r>
            <a:r>
              <a:rPr lang="en-US" sz="2000" dirty="0" smtClean="0"/>
              <a:t>PR (arm Approach on the autopilot)</a:t>
            </a:r>
          </a:p>
          <a:p>
            <a:pPr lvl="1"/>
            <a:endParaRPr lang="en-US" sz="2200" dirty="0"/>
          </a:p>
        </p:txBody>
      </p:sp>
      <p:sp>
        <p:nvSpPr>
          <p:cNvPr id="4" name="Slide Number Placeholder 3"/>
          <p:cNvSpPr>
            <a:spLocks noGrp="1"/>
          </p:cNvSpPr>
          <p:nvPr>
            <p:ph type="sldNum" sz="quarter" idx="12"/>
          </p:nvPr>
        </p:nvSpPr>
        <p:spPr/>
        <p:txBody>
          <a:bodyPr/>
          <a:lstStyle/>
          <a:p>
            <a:pPr>
              <a:defRPr/>
            </a:pPr>
            <a:fld id="{4357CAD7-2505-40E0-B872-5D5EE0413445}" type="slidenum">
              <a:rPr lang="en-US" altLang="en-US" smtClean="0"/>
              <a:pPr>
                <a:defRPr/>
              </a:pPr>
              <a:t>37</a:t>
            </a:fld>
            <a:endParaRPr lang="en-US" altLang="en-US" dirty="0"/>
          </a:p>
        </p:txBody>
      </p:sp>
      <p:sp>
        <p:nvSpPr>
          <p:cNvPr id="6" name="Rectangle 2">
            <a:extLst>
              <a:ext uri="{FF2B5EF4-FFF2-40B4-BE49-F238E27FC236}">
                <a16:creationId xmlns="" xmlns:a16="http://schemas.microsoft.com/office/drawing/2014/main" id="{FE449E99-4611-44D7-9737-0551893C40EA}"/>
              </a:ext>
            </a:extLst>
          </p:cNvPr>
          <p:cNvSpPr>
            <a:spLocks noGrp="1" noChangeArrowheads="1"/>
          </p:cNvSpPr>
          <p:nvPr>
            <p:ph type="title"/>
          </p:nvPr>
        </p:nvSpPr>
        <p:spPr>
          <a:xfrm>
            <a:off x="1654793" y="437833"/>
            <a:ext cx="5937755" cy="1188720"/>
          </a:xfrm>
        </p:spPr>
        <p:txBody>
          <a:bodyPr/>
          <a:lstStyle/>
          <a:p>
            <a:r>
              <a:rPr lang="en-US" altLang="en-US" dirty="0"/>
              <a:t>Indications During Approach - GPS</a:t>
            </a:r>
          </a:p>
        </p:txBody>
      </p:sp>
      <p:grpSp>
        <p:nvGrpSpPr>
          <p:cNvPr id="48" name="Group 47"/>
          <p:cNvGrpSpPr/>
          <p:nvPr/>
        </p:nvGrpSpPr>
        <p:grpSpPr>
          <a:xfrm>
            <a:off x="741363" y="4025900"/>
            <a:ext cx="8007350" cy="2100263"/>
            <a:chOff x="779463" y="4470400"/>
            <a:chExt cx="8007350" cy="2100263"/>
          </a:xfrm>
        </p:grpSpPr>
        <p:sp>
          <p:nvSpPr>
            <p:cNvPr id="8" name="Rectangle 3">
              <a:extLst>
                <a:ext uri="{FF2B5EF4-FFF2-40B4-BE49-F238E27FC236}">
                  <a16:creationId xmlns="" xmlns:a16="http://schemas.microsoft.com/office/drawing/2014/main" id="{290CF605-19B4-439F-85B3-7A1BB43312F8}"/>
                </a:ext>
              </a:extLst>
            </p:cNvPr>
            <p:cNvSpPr>
              <a:spLocks noChangeArrowheads="1"/>
            </p:cNvSpPr>
            <p:nvPr/>
          </p:nvSpPr>
          <p:spPr bwMode="auto">
            <a:xfrm>
              <a:off x="779463" y="447040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9" name="Text Box 4">
              <a:extLst>
                <a:ext uri="{FF2B5EF4-FFF2-40B4-BE49-F238E27FC236}">
                  <a16:creationId xmlns="" xmlns:a16="http://schemas.microsoft.com/office/drawing/2014/main" id="{EBBBDAB5-6515-4DB9-BE2B-6B794F64486B}"/>
                </a:ext>
              </a:extLst>
            </p:cNvPr>
            <p:cNvSpPr txBox="1">
              <a:spLocks noChangeArrowheads="1"/>
            </p:cNvSpPr>
            <p:nvPr/>
          </p:nvSpPr>
          <p:spPr bwMode="auto">
            <a:xfrm>
              <a:off x="7559675" y="461010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0" name="Text Box 5">
              <a:extLst>
                <a:ext uri="{FF2B5EF4-FFF2-40B4-BE49-F238E27FC236}">
                  <a16:creationId xmlns="" xmlns:a16="http://schemas.microsoft.com/office/drawing/2014/main" id="{7AB3D6BB-8D19-43FA-A284-0207D7A797D3}"/>
                </a:ext>
              </a:extLst>
            </p:cNvPr>
            <p:cNvSpPr txBox="1">
              <a:spLocks noChangeArrowheads="1"/>
            </p:cNvSpPr>
            <p:nvPr/>
          </p:nvSpPr>
          <p:spPr bwMode="auto">
            <a:xfrm>
              <a:off x="6692900" y="460851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1" name="Text Box 6">
              <a:extLst>
                <a:ext uri="{FF2B5EF4-FFF2-40B4-BE49-F238E27FC236}">
                  <a16:creationId xmlns="" xmlns:a16="http://schemas.microsoft.com/office/drawing/2014/main" id="{55471E28-C7A8-4225-BFCE-064032D66FF1}"/>
                </a:ext>
              </a:extLst>
            </p:cNvPr>
            <p:cNvSpPr txBox="1">
              <a:spLocks noChangeArrowheads="1"/>
            </p:cNvSpPr>
            <p:nvPr/>
          </p:nvSpPr>
          <p:spPr bwMode="auto">
            <a:xfrm>
              <a:off x="6451600" y="519271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2" name="Text Box 7">
              <a:extLst>
                <a:ext uri="{FF2B5EF4-FFF2-40B4-BE49-F238E27FC236}">
                  <a16:creationId xmlns="" xmlns:a16="http://schemas.microsoft.com/office/drawing/2014/main" id="{1F62B4F6-1EF2-43D8-818B-6B7FBD137B95}"/>
                </a:ext>
              </a:extLst>
            </p:cNvPr>
            <p:cNvSpPr txBox="1">
              <a:spLocks noChangeArrowheads="1"/>
            </p:cNvSpPr>
            <p:nvPr/>
          </p:nvSpPr>
          <p:spPr bwMode="auto">
            <a:xfrm>
              <a:off x="6473825" y="589280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3" name="Text Box 8">
              <a:extLst>
                <a:ext uri="{FF2B5EF4-FFF2-40B4-BE49-F238E27FC236}">
                  <a16:creationId xmlns="" xmlns:a16="http://schemas.microsoft.com/office/drawing/2014/main" id="{6A6451EA-0D06-4516-B27A-A3584BA3700F}"/>
                </a:ext>
              </a:extLst>
            </p:cNvPr>
            <p:cNvSpPr txBox="1">
              <a:spLocks noChangeArrowheads="1"/>
            </p:cNvSpPr>
            <p:nvPr/>
          </p:nvSpPr>
          <p:spPr bwMode="auto">
            <a:xfrm>
              <a:off x="909638" y="596900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4" name="Text Box 9">
              <a:extLst>
                <a:ext uri="{FF2B5EF4-FFF2-40B4-BE49-F238E27FC236}">
                  <a16:creationId xmlns="" xmlns:a16="http://schemas.microsoft.com/office/drawing/2014/main" id="{70E44C94-20CA-4FAB-BFE8-172E5F79C228}"/>
                </a:ext>
              </a:extLst>
            </p:cNvPr>
            <p:cNvSpPr txBox="1">
              <a:spLocks noChangeArrowheads="1"/>
            </p:cNvSpPr>
            <p:nvPr/>
          </p:nvSpPr>
          <p:spPr bwMode="auto">
            <a:xfrm>
              <a:off x="1717675" y="5995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5" name="Text Box 10">
              <a:extLst>
                <a:ext uri="{FF2B5EF4-FFF2-40B4-BE49-F238E27FC236}">
                  <a16:creationId xmlns="" xmlns:a16="http://schemas.microsoft.com/office/drawing/2014/main" id="{059876B0-B346-4B88-B12A-75CB5BFC38EE}"/>
                </a:ext>
              </a:extLst>
            </p:cNvPr>
            <p:cNvSpPr txBox="1">
              <a:spLocks noChangeArrowheads="1"/>
            </p:cNvSpPr>
            <p:nvPr/>
          </p:nvSpPr>
          <p:spPr bwMode="auto">
            <a:xfrm>
              <a:off x="2676525" y="60086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6" name="Text Box 11">
              <a:extLst>
                <a:ext uri="{FF2B5EF4-FFF2-40B4-BE49-F238E27FC236}">
                  <a16:creationId xmlns="" xmlns:a16="http://schemas.microsoft.com/office/drawing/2014/main" id="{BA050564-352C-483B-98E9-8799E9082783}"/>
                </a:ext>
              </a:extLst>
            </p:cNvPr>
            <p:cNvSpPr txBox="1">
              <a:spLocks noChangeArrowheads="1"/>
            </p:cNvSpPr>
            <p:nvPr/>
          </p:nvSpPr>
          <p:spPr bwMode="auto">
            <a:xfrm>
              <a:off x="3635375" y="59959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7" name="Text Box 12">
              <a:extLst>
                <a:ext uri="{FF2B5EF4-FFF2-40B4-BE49-F238E27FC236}">
                  <a16:creationId xmlns="" xmlns:a16="http://schemas.microsoft.com/office/drawing/2014/main" id="{D3496E49-9C54-4FA3-B696-401D3E034C67}"/>
                </a:ext>
              </a:extLst>
            </p:cNvPr>
            <p:cNvSpPr txBox="1">
              <a:spLocks noChangeArrowheads="1"/>
            </p:cNvSpPr>
            <p:nvPr/>
          </p:nvSpPr>
          <p:spPr bwMode="auto">
            <a:xfrm>
              <a:off x="4610100" y="59832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8" name="Text Box 13">
              <a:extLst>
                <a:ext uri="{FF2B5EF4-FFF2-40B4-BE49-F238E27FC236}">
                  <a16:creationId xmlns="" xmlns:a16="http://schemas.microsoft.com/office/drawing/2014/main" id="{2D2B52A9-825F-4314-9816-8AC60D828EA5}"/>
                </a:ext>
              </a:extLst>
            </p:cNvPr>
            <p:cNvSpPr txBox="1">
              <a:spLocks noChangeArrowheads="1"/>
            </p:cNvSpPr>
            <p:nvPr/>
          </p:nvSpPr>
          <p:spPr bwMode="auto">
            <a:xfrm>
              <a:off x="5588000" y="59690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9" name="Text Box 14">
              <a:extLst>
                <a:ext uri="{FF2B5EF4-FFF2-40B4-BE49-F238E27FC236}">
                  <a16:creationId xmlns="" xmlns:a16="http://schemas.microsoft.com/office/drawing/2014/main" id="{2DF754E0-95FF-482D-AD5A-9B012BED584A}"/>
                </a:ext>
              </a:extLst>
            </p:cNvPr>
            <p:cNvSpPr txBox="1">
              <a:spLocks noChangeArrowheads="1"/>
            </p:cNvSpPr>
            <p:nvPr/>
          </p:nvSpPr>
          <p:spPr bwMode="auto">
            <a:xfrm>
              <a:off x="946150" y="541337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20" name="Text Box 15">
              <a:extLst>
                <a:ext uri="{FF2B5EF4-FFF2-40B4-BE49-F238E27FC236}">
                  <a16:creationId xmlns="" xmlns:a16="http://schemas.microsoft.com/office/drawing/2014/main" id="{91DE4499-19E2-4465-A99D-0B86C793B846}"/>
                </a:ext>
              </a:extLst>
            </p:cNvPr>
            <p:cNvSpPr txBox="1">
              <a:spLocks noChangeArrowheads="1"/>
            </p:cNvSpPr>
            <p:nvPr/>
          </p:nvSpPr>
          <p:spPr bwMode="auto">
            <a:xfrm>
              <a:off x="1339850" y="542448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21" name="Text Box 16">
              <a:extLst>
                <a:ext uri="{FF2B5EF4-FFF2-40B4-BE49-F238E27FC236}">
                  <a16:creationId xmlns="" xmlns:a16="http://schemas.microsoft.com/office/drawing/2014/main" id="{C6B5BA77-8CD0-4973-9D85-F9D8B08E6B28}"/>
                </a:ext>
              </a:extLst>
            </p:cNvPr>
            <p:cNvSpPr txBox="1">
              <a:spLocks noChangeArrowheads="1"/>
            </p:cNvSpPr>
            <p:nvPr/>
          </p:nvSpPr>
          <p:spPr bwMode="auto">
            <a:xfrm>
              <a:off x="1960563" y="4676775"/>
              <a:ext cx="757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22" name="Text Box 17">
              <a:extLst>
                <a:ext uri="{FF2B5EF4-FFF2-40B4-BE49-F238E27FC236}">
                  <a16:creationId xmlns="" xmlns:a16="http://schemas.microsoft.com/office/drawing/2014/main" id="{DBA2B9F9-D56D-42FC-8803-061980E1719D}"/>
                </a:ext>
              </a:extLst>
            </p:cNvPr>
            <p:cNvSpPr txBox="1">
              <a:spLocks noChangeArrowheads="1"/>
            </p:cNvSpPr>
            <p:nvPr/>
          </p:nvSpPr>
          <p:spPr bwMode="auto">
            <a:xfrm>
              <a:off x="2886075" y="46751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23" name="Text Box 18">
              <a:extLst>
                <a:ext uri="{FF2B5EF4-FFF2-40B4-BE49-F238E27FC236}">
                  <a16:creationId xmlns="" xmlns:a16="http://schemas.microsoft.com/office/drawing/2014/main" id="{CA2FAB5C-B869-4F8C-A3F3-5638B63F8519}"/>
                </a:ext>
              </a:extLst>
            </p:cNvPr>
            <p:cNvSpPr txBox="1">
              <a:spLocks noChangeArrowheads="1"/>
            </p:cNvSpPr>
            <p:nvPr/>
          </p:nvSpPr>
          <p:spPr bwMode="auto">
            <a:xfrm>
              <a:off x="3603625" y="4659313"/>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24" name="Text Box 19">
              <a:extLst>
                <a:ext uri="{FF2B5EF4-FFF2-40B4-BE49-F238E27FC236}">
                  <a16:creationId xmlns="" xmlns:a16="http://schemas.microsoft.com/office/drawing/2014/main" id="{BF20C87C-707E-4C6B-95FE-5C0BED414F4D}"/>
                </a:ext>
              </a:extLst>
            </p:cNvPr>
            <p:cNvSpPr txBox="1">
              <a:spLocks noChangeArrowheads="1"/>
            </p:cNvSpPr>
            <p:nvPr/>
          </p:nvSpPr>
          <p:spPr bwMode="auto">
            <a:xfrm>
              <a:off x="4419600" y="470217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25" name="Text Box 20">
              <a:extLst>
                <a:ext uri="{FF2B5EF4-FFF2-40B4-BE49-F238E27FC236}">
                  <a16:creationId xmlns="" xmlns:a16="http://schemas.microsoft.com/office/drawing/2014/main" id="{D1EA6F14-5CA5-4F64-A0EE-17C47EC09C1D}"/>
                </a:ext>
              </a:extLst>
            </p:cNvPr>
            <p:cNvSpPr txBox="1">
              <a:spLocks noChangeArrowheads="1"/>
            </p:cNvSpPr>
            <p:nvPr/>
          </p:nvSpPr>
          <p:spPr bwMode="auto">
            <a:xfrm>
              <a:off x="5078413" y="46228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3000</a:t>
              </a:r>
            </a:p>
          </p:txBody>
        </p:sp>
        <p:sp>
          <p:nvSpPr>
            <p:cNvPr id="26" name="Oval 21">
              <a:extLst>
                <a:ext uri="{FF2B5EF4-FFF2-40B4-BE49-F238E27FC236}">
                  <a16:creationId xmlns="" xmlns:a16="http://schemas.microsoft.com/office/drawing/2014/main" id="{36A7A321-89F6-4FD3-A400-2ED3F419F395}"/>
                </a:ext>
              </a:extLst>
            </p:cNvPr>
            <p:cNvSpPr>
              <a:spLocks noChangeArrowheads="1"/>
            </p:cNvSpPr>
            <p:nvPr/>
          </p:nvSpPr>
          <p:spPr bwMode="auto">
            <a:xfrm>
              <a:off x="7407275" y="526097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27" name="Oval 22">
              <a:extLst>
                <a:ext uri="{FF2B5EF4-FFF2-40B4-BE49-F238E27FC236}">
                  <a16:creationId xmlns="" xmlns:a16="http://schemas.microsoft.com/office/drawing/2014/main" id="{AEFEAB2F-9320-4D8B-9711-376BD5F400B0}"/>
                </a:ext>
              </a:extLst>
            </p:cNvPr>
            <p:cNvSpPr>
              <a:spLocks noChangeArrowheads="1"/>
            </p:cNvSpPr>
            <p:nvPr/>
          </p:nvSpPr>
          <p:spPr bwMode="auto">
            <a:xfrm>
              <a:off x="7616825" y="544671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28" name="Text Box 23">
              <a:extLst>
                <a:ext uri="{FF2B5EF4-FFF2-40B4-BE49-F238E27FC236}">
                  <a16:creationId xmlns="" xmlns:a16="http://schemas.microsoft.com/office/drawing/2014/main" id="{5C5EA2E7-4858-4856-B87C-3DF4F7B1F191}"/>
                </a:ext>
              </a:extLst>
            </p:cNvPr>
            <p:cNvSpPr txBox="1">
              <a:spLocks noChangeArrowheads="1"/>
            </p:cNvSpPr>
            <p:nvPr/>
          </p:nvSpPr>
          <p:spPr bwMode="auto">
            <a:xfrm>
              <a:off x="4927600" y="505618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29" name="Text Box 24">
              <a:extLst>
                <a:ext uri="{FF2B5EF4-FFF2-40B4-BE49-F238E27FC236}">
                  <a16:creationId xmlns="" xmlns:a16="http://schemas.microsoft.com/office/drawing/2014/main" id="{FC15098E-B95E-43BA-9B68-F30B07B40CCD}"/>
                </a:ext>
              </a:extLst>
            </p:cNvPr>
            <p:cNvSpPr txBox="1">
              <a:spLocks noChangeArrowheads="1"/>
            </p:cNvSpPr>
            <p:nvPr/>
          </p:nvSpPr>
          <p:spPr bwMode="auto">
            <a:xfrm>
              <a:off x="835025" y="45608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30" name="Rectangle 25">
              <a:extLst>
                <a:ext uri="{FF2B5EF4-FFF2-40B4-BE49-F238E27FC236}">
                  <a16:creationId xmlns="" xmlns:a16="http://schemas.microsoft.com/office/drawing/2014/main" id="{927EDF7A-51DF-470B-BB9E-9CC441A8ED25}"/>
                </a:ext>
              </a:extLst>
            </p:cNvPr>
            <p:cNvSpPr>
              <a:spLocks noChangeArrowheads="1"/>
            </p:cNvSpPr>
            <p:nvPr/>
          </p:nvSpPr>
          <p:spPr bwMode="auto">
            <a:xfrm>
              <a:off x="5559425" y="60134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1" name="Rectangle 26">
              <a:extLst>
                <a:ext uri="{FF2B5EF4-FFF2-40B4-BE49-F238E27FC236}">
                  <a16:creationId xmlns="" xmlns:a16="http://schemas.microsoft.com/office/drawing/2014/main" id="{190B5A8A-8850-4543-AD29-B8CE3948618F}"/>
                </a:ext>
              </a:extLst>
            </p:cNvPr>
            <p:cNvSpPr>
              <a:spLocks noChangeArrowheads="1"/>
            </p:cNvSpPr>
            <p:nvPr/>
          </p:nvSpPr>
          <p:spPr bwMode="auto">
            <a:xfrm>
              <a:off x="869950" y="60325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2" name="Rectangle 27">
              <a:extLst>
                <a:ext uri="{FF2B5EF4-FFF2-40B4-BE49-F238E27FC236}">
                  <a16:creationId xmlns="" xmlns:a16="http://schemas.microsoft.com/office/drawing/2014/main" id="{DC294E05-32AC-4D83-8295-B42D39DF39F5}"/>
                </a:ext>
              </a:extLst>
            </p:cNvPr>
            <p:cNvSpPr>
              <a:spLocks noChangeArrowheads="1"/>
            </p:cNvSpPr>
            <p:nvPr/>
          </p:nvSpPr>
          <p:spPr bwMode="auto">
            <a:xfrm>
              <a:off x="1771650" y="60309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3" name="Rectangle 28">
              <a:extLst>
                <a:ext uri="{FF2B5EF4-FFF2-40B4-BE49-F238E27FC236}">
                  <a16:creationId xmlns="" xmlns:a16="http://schemas.microsoft.com/office/drawing/2014/main" id="{7A2CBFAA-7C32-4EE1-8B26-1DC7D8BADE43}"/>
                </a:ext>
              </a:extLst>
            </p:cNvPr>
            <p:cNvSpPr>
              <a:spLocks noChangeArrowheads="1"/>
            </p:cNvSpPr>
            <p:nvPr/>
          </p:nvSpPr>
          <p:spPr bwMode="auto">
            <a:xfrm>
              <a:off x="2709863" y="60309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4" name="Rectangle 29">
              <a:extLst>
                <a:ext uri="{FF2B5EF4-FFF2-40B4-BE49-F238E27FC236}">
                  <a16:creationId xmlns="" xmlns:a16="http://schemas.microsoft.com/office/drawing/2014/main" id="{0DD5DB1E-D2D4-4E34-8999-A48600DFBD8C}"/>
                </a:ext>
              </a:extLst>
            </p:cNvPr>
            <p:cNvSpPr>
              <a:spLocks noChangeArrowheads="1"/>
            </p:cNvSpPr>
            <p:nvPr/>
          </p:nvSpPr>
          <p:spPr bwMode="auto">
            <a:xfrm>
              <a:off x="3649663" y="60325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5" name="Rectangle 30">
              <a:extLst>
                <a:ext uri="{FF2B5EF4-FFF2-40B4-BE49-F238E27FC236}">
                  <a16:creationId xmlns="" xmlns:a16="http://schemas.microsoft.com/office/drawing/2014/main" id="{1E1F0672-3E99-4E73-BEC4-7CA0E23EE11E}"/>
                </a:ext>
              </a:extLst>
            </p:cNvPr>
            <p:cNvSpPr>
              <a:spLocks noChangeArrowheads="1"/>
            </p:cNvSpPr>
            <p:nvPr/>
          </p:nvSpPr>
          <p:spPr bwMode="auto">
            <a:xfrm>
              <a:off x="4613275" y="60309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6" name="Rectangle 31">
              <a:extLst>
                <a:ext uri="{FF2B5EF4-FFF2-40B4-BE49-F238E27FC236}">
                  <a16:creationId xmlns="" xmlns:a16="http://schemas.microsoft.com/office/drawing/2014/main" id="{A3C59E4D-2757-426D-96D9-CC1B90550454}"/>
                </a:ext>
              </a:extLst>
            </p:cNvPr>
            <p:cNvSpPr>
              <a:spLocks noChangeArrowheads="1"/>
            </p:cNvSpPr>
            <p:nvPr/>
          </p:nvSpPr>
          <p:spPr bwMode="auto">
            <a:xfrm>
              <a:off x="6413500" y="513715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7" name="Rectangle 32">
              <a:extLst>
                <a:ext uri="{FF2B5EF4-FFF2-40B4-BE49-F238E27FC236}">
                  <a16:creationId xmlns="" xmlns:a16="http://schemas.microsoft.com/office/drawing/2014/main" id="{5570804C-E63A-4C41-96D1-DD296A265419}"/>
                </a:ext>
              </a:extLst>
            </p:cNvPr>
            <p:cNvSpPr>
              <a:spLocks noChangeArrowheads="1"/>
            </p:cNvSpPr>
            <p:nvPr/>
          </p:nvSpPr>
          <p:spPr bwMode="auto">
            <a:xfrm>
              <a:off x="6499225" y="522446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8" name="Rectangle 33">
              <a:extLst>
                <a:ext uri="{FF2B5EF4-FFF2-40B4-BE49-F238E27FC236}">
                  <a16:creationId xmlns="" xmlns:a16="http://schemas.microsoft.com/office/drawing/2014/main" id="{F52D37A5-BDB3-4B24-ABAB-75B085B39D03}"/>
                </a:ext>
              </a:extLst>
            </p:cNvPr>
            <p:cNvSpPr>
              <a:spLocks noChangeArrowheads="1"/>
            </p:cNvSpPr>
            <p:nvPr/>
          </p:nvSpPr>
          <p:spPr bwMode="auto">
            <a:xfrm>
              <a:off x="6516688" y="594518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39" name="Rectangle 34">
              <a:extLst>
                <a:ext uri="{FF2B5EF4-FFF2-40B4-BE49-F238E27FC236}">
                  <a16:creationId xmlns="" xmlns:a16="http://schemas.microsoft.com/office/drawing/2014/main" id="{AB3E2390-1C16-4A74-8D37-1A25388C3B50}"/>
                </a:ext>
              </a:extLst>
            </p:cNvPr>
            <p:cNvSpPr>
              <a:spLocks noChangeArrowheads="1"/>
            </p:cNvSpPr>
            <p:nvPr/>
          </p:nvSpPr>
          <p:spPr bwMode="auto">
            <a:xfrm>
              <a:off x="6746875" y="464343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0" name="Rectangle 35">
              <a:extLst>
                <a:ext uri="{FF2B5EF4-FFF2-40B4-BE49-F238E27FC236}">
                  <a16:creationId xmlns="" xmlns:a16="http://schemas.microsoft.com/office/drawing/2014/main" id="{BA2826FF-A8D4-4104-8551-5A7D5AE0209E}"/>
                </a:ext>
              </a:extLst>
            </p:cNvPr>
            <p:cNvSpPr>
              <a:spLocks noChangeArrowheads="1"/>
            </p:cNvSpPr>
            <p:nvPr/>
          </p:nvSpPr>
          <p:spPr bwMode="auto">
            <a:xfrm>
              <a:off x="7627938" y="463550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1" name="Rectangle 36">
              <a:extLst>
                <a:ext uri="{FF2B5EF4-FFF2-40B4-BE49-F238E27FC236}">
                  <a16:creationId xmlns="" xmlns:a16="http://schemas.microsoft.com/office/drawing/2014/main" id="{34F1A91A-D8B4-45F2-99E0-E58522BBFB37}"/>
                </a:ext>
              </a:extLst>
            </p:cNvPr>
            <p:cNvSpPr>
              <a:spLocks noChangeArrowheads="1"/>
            </p:cNvSpPr>
            <p:nvPr/>
          </p:nvSpPr>
          <p:spPr bwMode="auto">
            <a:xfrm>
              <a:off x="1952625" y="460692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2" name="Rectangle 37">
              <a:extLst>
                <a:ext uri="{FF2B5EF4-FFF2-40B4-BE49-F238E27FC236}">
                  <a16:creationId xmlns="" xmlns:a16="http://schemas.microsoft.com/office/drawing/2014/main" id="{AC36F659-9834-46A9-AC82-B43FDCD672B1}"/>
                </a:ext>
              </a:extLst>
            </p:cNvPr>
            <p:cNvSpPr>
              <a:spLocks noChangeArrowheads="1"/>
            </p:cNvSpPr>
            <p:nvPr/>
          </p:nvSpPr>
          <p:spPr bwMode="auto">
            <a:xfrm>
              <a:off x="2832100" y="469265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 name="Oval 38">
              <a:extLst>
                <a:ext uri="{FF2B5EF4-FFF2-40B4-BE49-F238E27FC236}">
                  <a16:creationId xmlns="" xmlns:a16="http://schemas.microsoft.com/office/drawing/2014/main" id="{E3FC968B-84E9-4DF6-9B8F-F6055145DA2D}"/>
                </a:ext>
              </a:extLst>
            </p:cNvPr>
            <p:cNvSpPr>
              <a:spLocks noChangeArrowheads="1"/>
            </p:cNvSpPr>
            <p:nvPr/>
          </p:nvSpPr>
          <p:spPr bwMode="auto">
            <a:xfrm>
              <a:off x="1223963" y="514985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4" name="AutoShape 39">
              <a:extLst>
                <a:ext uri="{FF2B5EF4-FFF2-40B4-BE49-F238E27FC236}">
                  <a16:creationId xmlns="" xmlns:a16="http://schemas.microsoft.com/office/drawing/2014/main" id="{326D91DB-57BC-4825-ADA3-045F82B13F94}"/>
                </a:ext>
              </a:extLst>
            </p:cNvPr>
            <p:cNvSpPr>
              <a:spLocks noChangeArrowheads="1"/>
            </p:cNvSpPr>
            <p:nvPr/>
          </p:nvSpPr>
          <p:spPr bwMode="auto">
            <a:xfrm>
              <a:off x="4511675" y="464185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5" name="AutoShape 40">
              <a:extLst>
                <a:ext uri="{FF2B5EF4-FFF2-40B4-BE49-F238E27FC236}">
                  <a16:creationId xmlns="" xmlns:a16="http://schemas.microsoft.com/office/drawing/2014/main" id="{70467BC0-134F-46E7-ADC6-5CBECBBDB799}"/>
                </a:ext>
              </a:extLst>
            </p:cNvPr>
            <p:cNvSpPr>
              <a:spLocks noChangeArrowheads="1"/>
            </p:cNvSpPr>
            <p:nvPr/>
          </p:nvSpPr>
          <p:spPr bwMode="auto">
            <a:xfrm rot="11142331">
              <a:off x="4516438" y="527685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6" name="Text Box 42">
              <a:extLst>
                <a:ext uri="{FF2B5EF4-FFF2-40B4-BE49-F238E27FC236}">
                  <a16:creationId xmlns="" xmlns:a16="http://schemas.microsoft.com/office/drawing/2014/main" id="{D40EA753-85CD-42CE-8351-100012D7BE86}"/>
                </a:ext>
              </a:extLst>
            </p:cNvPr>
            <p:cNvSpPr txBox="1">
              <a:spLocks noChangeArrowheads="1"/>
            </p:cNvSpPr>
            <p:nvPr/>
          </p:nvSpPr>
          <p:spPr bwMode="auto">
            <a:xfrm>
              <a:off x="2205038" y="51847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GS</a:t>
              </a:r>
            </a:p>
          </p:txBody>
        </p:sp>
        <p:sp>
          <p:nvSpPr>
            <p:cNvPr id="47" name="WordArt 43">
              <a:extLst>
                <a:ext uri="{FF2B5EF4-FFF2-40B4-BE49-F238E27FC236}">
                  <a16:creationId xmlns="" xmlns:a16="http://schemas.microsoft.com/office/drawing/2014/main" id="{4461E253-1DBF-46CF-8F9D-D2B90AB084F3}"/>
                </a:ext>
              </a:extLst>
            </p:cNvPr>
            <p:cNvSpPr>
              <a:spLocks noChangeArrowheads="1" noChangeShapeType="1" noTextEdit="1"/>
            </p:cNvSpPr>
            <p:nvPr/>
          </p:nvSpPr>
          <p:spPr bwMode="auto">
            <a:xfrm rot="5400000">
              <a:off x="2865438" y="531971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grpSp>
      <p:sp>
        <p:nvSpPr>
          <p:cNvPr id="49" name="Up Arrow 48"/>
          <p:cNvSpPr/>
          <p:nvPr/>
        </p:nvSpPr>
        <p:spPr>
          <a:xfrm>
            <a:off x="3784600" y="5969000"/>
            <a:ext cx="381000" cy="850900"/>
          </a:xfrm>
          <a:prstGeom prst="up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147256"/>
      </p:ext>
    </p:extLst>
  </p:cSld>
  <p:clrMapOvr>
    <a:masterClrMapping/>
  </p:clrMapOvr>
  <p:transition xmlns:p14="http://schemas.microsoft.com/office/powerpoint/2010/main">
    <p:wipe dir="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 xmlns:a16="http://schemas.microsoft.com/office/drawing/2014/main" id="{E5B9C3DF-A02F-4A4A-BF37-5EFCF4ECC738}"/>
              </a:ext>
            </a:extLst>
          </p:cNvPr>
          <p:cNvSpPr>
            <a:spLocks noGrp="1" noChangeArrowheads="1"/>
          </p:cNvSpPr>
          <p:nvPr>
            <p:ph type="title"/>
          </p:nvPr>
        </p:nvSpPr>
        <p:spPr>
          <a:xfrm>
            <a:off x="1651957" y="351314"/>
            <a:ext cx="5937755" cy="1188720"/>
          </a:xfrm>
        </p:spPr>
        <p:txBody>
          <a:bodyPr/>
          <a:lstStyle/>
          <a:p>
            <a:r>
              <a:rPr lang="en-US" altLang="en-US" dirty="0"/>
              <a:t>Indications During ILS Approach</a:t>
            </a:r>
          </a:p>
        </p:txBody>
      </p:sp>
      <p:sp>
        <p:nvSpPr>
          <p:cNvPr id="43011" name="Slide Number Placeholder 4">
            <a:extLst>
              <a:ext uri="{FF2B5EF4-FFF2-40B4-BE49-F238E27FC236}">
                <a16:creationId xmlns="" xmlns:a16="http://schemas.microsoft.com/office/drawing/2014/main" id="{F62A04BE-1376-421B-8B05-C51E25DF00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F5EB89-D558-4EBF-BC82-58780FE55B23}" type="slidenum">
              <a:rPr lang="en-US" altLang="en-US" sz="1500">
                <a:latin typeface="Times New Roman" panose="02020603050405020304" pitchFamily="18" charset="0"/>
              </a:rPr>
              <a:pPr fontAlgn="base">
                <a:spcBef>
                  <a:spcPct val="0"/>
                </a:spcBef>
                <a:spcAft>
                  <a:spcPct val="0"/>
                </a:spcAft>
              </a:pPr>
              <a:t>38</a:t>
            </a:fld>
            <a:endParaRPr lang="en-US" altLang="en-US" sz="1500" dirty="0">
              <a:latin typeface="Times New Roman" panose="02020603050405020304" pitchFamily="18" charset="0"/>
            </a:endParaRPr>
          </a:p>
        </p:txBody>
      </p:sp>
      <p:sp>
        <p:nvSpPr>
          <p:cNvPr id="43012" name="Rectangle 3">
            <a:extLst>
              <a:ext uri="{FF2B5EF4-FFF2-40B4-BE49-F238E27FC236}">
                <a16:creationId xmlns="" xmlns:a16="http://schemas.microsoft.com/office/drawing/2014/main" id="{290CF605-19B4-439F-85B3-7A1BB43312F8}"/>
              </a:ext>
            </a:extLst>
          </p:cNvPr>
          <p:cNvSpPr>
            <a:spLocks noChangeArrowheads="1"/>
          </p:cNvSpPr>
          <p:nvPr/>
        </p:nvSpPr>
        <p:spPr bwMode="auto">
          <a:xfrm>
            <a:off x="728663" y="2222500"/>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13" name="Text Box 4">
            <a:extLst>
              <a:ext uri="{FF2B5EF4-FFF2-40B4-BE49-F238E27FC236}">
                <a16:creationId xmlns="" xmlns:a16="http://schemas.microsoft.com/office/drawing/2014/main" id="{EBBBDAB5-6515-4DB9-BE2B-6B794F64486B}"/>
              </a:ext>
            </a:extLst>
          </p:cNvPr>
          <p:cNvSpPr txBox="1">
            <a:spLocks noChangeArrowheads="1"/>
          </p:cNvSpPr>
          <p:nvPr/>
        </p:nvSpPr>
        <p:spPr bwMode="auto">
          <a:xfrm>
            <a:off x="7508875" y="2362200"/>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43014" name="Text Box 5">
            <a:extLst>
              <a:ext uri="{FF2B5EF4-FFF2-40B4-BE49-F238E27FC236}">
                <a16:creationId xmlns="" xmlns:a16="http://schemas.microsoft.com/office/drawing/2014/main" id="{7AB3D6BB-8D19-43FA-A284-0207D7A797D3}"/>
              </a:ext>
            </a:extLst>
          </p:cNvPr>
          <p:cNvSpPr txBox="1">
            <a:spLocks noChangeArrowheads="1"/>
          </p:cNvSpPr>
          <p:nvPr/>
        </p:nvSpPr>
        <p:spPr bwMode="auto">
          <a:xfrm>
            <a:off x="6642100" y="236061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43015" name="Text Box 6">
            <a:extLst>
              <a:ext uri="{FF2B5EF4-FFF2-40B4-BE49-F238E27FC236}">
                <a16:creationId xmlns="" xmlns:a16="http://schemas.microsoft.com/office/drawing/2014/main" id="{55471E28-C7A8-4225-BFCE-064032D66FF1}"/>
              </a:ext>
            </a:extLst>
          </p:cNvPr>
          <p:cNvSpPr txBox="1">
            <a:spLocks noChangeArrowheads="1"/>
          </p:cNvSpPr>
          <p:nvPr/>
        </p:nvSpPr>
        <p:spPr bwMode="auto">
          <a:xfrm>
            <a:off x="6400800" y="2944813"/>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43016" name="Text Box 7">
            <a:extLst>
              <a:ext uri="{FF2B5EF4-FFF2-40B4-BE49-F238E27FC236}">
                <a16:creationId xmlns="" xmlns:a16="http://schemas.microsoft.com/office/drawing/2014/main" id="{1F62B4F6-1EF2-43D8-818B-6B7FBD137B95}"/>
              </a:ext>
            </a:extLst>
          </p:cNvPr>
          <p:cNvSpPr txBox="1">
            <a:spLocks noChangeArrowheads="1"/>
          </p:cNvSpPr>
          <p:nvPr/>
        </p:nvSpPr>
        <p:spPr bwMode="auto">
          <a:xfrm>
            <a:off x="6423025" y="3644900"/>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43017" name="Text Box 8">
            <a:extLst>
              <a:ext uri="{FF2B5EF4-FFF2-40B4-BE49-F238E27FC236}">
                <a16:creationId xmlns="" xmlns:a16="http://schemas.microsoft.com/office/drawing/2014/main" id="{6A6451EA-0D06-4516-B27A-A3584BA3700F}"/>
              </a:ext>
            </a:extLst>
          </p:cNvPr>
          <p:cNvSpPr txBox="1">
            <a:spLocks noChangeArrowheads="1"/>
          </p:cNvSpPr>
          <p:nvPr/>
        </p:nvSpPr>
        <p:spPr bwMode="auto">
          <a:xfrm>
            <a:off x="858838" y="3721100"/>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43018" name="Text Box 9">
            <a:extLst>
              <a:ext uri="{FF2B5EF4-FFF2-40B4-BE49-F238E27FC236}">
                <a16:creationId xmlns="" xmlns:a16="http://schemas.microsoft.com/office/drawing/2014/main" id="{70E44C94-20CA-4FAB-BFE8-172E5F79C228}"/>
              </a:ext>
            </a:extLst>
          </p:cNvPr>
          <p:cNvSpPr txBox="1">
            <a:spLocks noChangeArrowheads="1"/>
          </p:cNvSpPr>
          <p:nvPr/>
        </p:nvSpPr>
        <p:spPr bwMode="auto">
          <a:xfrm>
            <a:off x="1666875" y="37480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43019" name="Text Box 10">
            <a:extLst>
              <a:ext uri="{FF2B5EF4-FFF2-40B4-BE49-F238E27FC236}">
                <a16:creationId xmlns="" xmlns:a16="http://schemas.microsoft.com/office/drawing/2014/main" id="{059876B0-B346-4B88-B12A-75CB5BFC38EE}"/>
              </a:ext>
            </a:extLst>
          </p:cNvPr>
          <p:cNvSpPr txBox="1">
            <a:spLocks noChangeArrowheads="1"/>
          </p:cNvSpPr>
          <p:nvPr/>
        </p:nvSpPr>
        <p:spPr bwMode="auto">
          <a:xfrm>
            <a:off x="2625725" y="37607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43020" name="Text Box 11">
            <a:extLst>
              <a:ext uri="{FF2B5EF4-FFF2-40B4-BE49-F238E27FC236}">
                <a16:creationId xmlns="" xmlns:a16="http://schemas.microsoft.com/office/drawing/2014/main" id="{BA050564-352C-483B-98E9-8799E9082783}"/>
              </a:ext>
            </a:extLst>
          </p:cNvPr>
          <p:cNvSpPr txBox="1">
            <a:spLocks noChangeArrowheads="1"/>
          </p:cNvSpPr>
          <p:nvPr/>
        </p:nvSpPr>
        <p:spPr bwMode="auto">
          <a:xfrm>
            <a:off x="3584575" y="37480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43021" name="Text Box 12">
            <a:extLst>
              <a:ext uri="{FF2B5EF4-FFF2-40B4-BE49-F238E27FC236}">
                <a16:creationId xmlns="" xmlns:a16="http://schemas.microsoft.com/office/drawing/2014/main" id="{D3496E49-9C54-4FA3-B696-401D3E034C67}"/>
              </a:ext>
            </a:extLst>
          </p:cNvPr>
          <p:cNvSpPr txBox="1">
            <a:spLocks noChangeArrowheads="1"/>
          </p:cNvSpPr>
          <p:nvPr/>
        </p:nvSpPr>
        <p:spPr bwMode="auto">
          <a:xfrm>
            <a:off x="4559300" y="3735388"/>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43022" name="Text Box 13">
            <a:extLst>
              <a:ext uri="{FF2B5EF4-FFF2-40B4-BE49-F238E27FC236}">
                <a16:creationId xmlns="" xmlns:a16="http://schemas.microsoft.com/office/drawing/2014/main" id="{2D2B52A9-825F-4314-9816-8AC60D828EA5}"/>
              </a:ext>
            </a:extLst>
          </p:cNvPr>
          <p:cNvSpPr txBox="1">
            <a:spLocks noChangeArrowheads="1"/>
          </p:cNvSpPr>
          <p:nvPr/>
        </p:nvSpPr>
        <p:spPr bwMode="auto">
          <a:xfrm>
            <a:off x="5537200" y="3721100"/>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3023" name="Text Box 14">
            <a:extLst>
              <a:ext uri="{FF2B5EF4-FFF2-40B4-BE49-F238E27FC236}">
                <a16:creationId xmlns="" xmlns:a16="http://schemas.microsoft.com/office/drawing/2014/main" id="{2DF754E0-95FF-482D-AD5A-9B012BED584A}"/>
              </a:ext>
            </a:extLst>
          </p:cNvPr>
          <p:cNvSpPr txBox="1">
            <a:spLocks noChangeArrowheads="1"/>
          </p:cNvSpPr>
          <p:nvPr/>
        </p:nvSpPr>
        <p:spPr bwMode="auto">
          <a:xfrm>
            <a:off x="895350" y="3165475"/>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43024" name="Text Box 15">
            <a:extLst>
              <a:ext uri="{FF2B5EF4-FFF2-40B4-BE49-F238E27FC236}">
                <a16:creationId xmlns="" xmlns:a16="http://schemas.microsoft.com/office/drawing/2014/main" id="{91DE4499-19E2-4465-A99D-0B86C793B846}"/>
              </a:ext>
            </a:extLst>
          </p:cNvPr>
          <p:cNvSpPr txBox="1">
            <a:spLocks noChangeArrowheads="1"/>
          </p:cNvSpPr>
          <p:nvPr/>
        </p:nvSpPr>
        <p:spPr bwMode="auto">
          <a:xfrm>
            <a:off x="1289050" y="3176588"/>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43025" name="Text Box 16">
            <a:extLst>
              <a:ext uri="{FF2B5EF4-FFF2-40B4-BE49-F238E27FC236}">
                <a16:creationId xmlns="" xmlns:a16="http://schemas.microsoft.com/office/drawing/2014/main" id="{C6B5BA77-8CD0-4973-9D85-F9D8B08E6B28}"/>
              </a:ext>
            </a:extLst>
          </p:cNvPr>
          <p:cNvSpPr txBox="1">
            <a:spLocks noChangeArrowheads="1"/>
          </p:cNvSpPr>
          <p:nvPr/>
        </p:nvSpPr>
        <p:spPr bwMode="auto">
          <a:xfrm>
            <a:off x="1909763" y="2428875"/>
            <a:ext cx="757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43026" name="Text Box 17">
            <a:extLst>
              <a:ext uri="{FF2B5EF4-FFF2-40B4-BE49-F238E27FC236}">
                <a16:creationId xmlns="" xmlns:a16="http://schemas.microsoft.com/office/drawing/2014/main" id="{DBA2B9F9-D56D-42FC-8803-061980E1719D}"/>
              </a:ext>
            </a:extLst>
          </p:cNvPr>
          <p:cNvSpPr txBox="1">
            <a:spLocks noChangeArrowheads="1"/>
          </p:cNvSpPr>
          <p:nvPr/>
        </p:nvSpPr>
        <p:spPr bwMode="auto">
          <a:xfrm>
            <a:off x="2835275" y="242728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43027" name="Text Box 18">
            <a:extLst>
              <a:ext uri="{FF2B5EF4-FFF2-40B4-BE49-F238E27FC236}">
                <a16:creationId xmlns="" xmlns:a16="http://schemas.microsoft.com/office/drawing/2014/main" id="{CA2FAB5C-B869-4F8C-A3F3-5638B63F8519}"/>
              </a:ext>
            </a:extLst>
          </p:cNvPr>
          <p:cNvSpPr txBox="1">
            <a:spLocks noChangeArrowheads="1"/>
          </p:cNvSpPr>
          <p:nvPr/>
        </p:nvSpPr>
        <p:spPr bwMode="auto">
          <a:xfrm>
            <a:off x="3552825" y="2411413"/>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43028" name="Text Box 19">
            <a:extLst>
              <a:ext uri="{FF2B5EF4-FFF2-40B4-BE49-F238E27FC236}">
                <a16:creationId xmlns="" xmlns:a16="http://schemas.microsoft.com/office/drawing/2014/main" id="{BF20C87C-707E-4C6B-95FE-5C0BED414F4D}"/>
              </a:ext>
            </a:extLst>
          </p:cNvPr>
          <p:cNvSpPr txBox="1">
            <a:spLocks noChangeArrowheads="1"/>
          </p:cNvSpPr>
          <p:nvPr/>
        </p:nvSpPr>
        <p:spPr bwMode="auto">
          <a:xfrm>
            <a:off x="4368800" y="2454275"/>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43029" name="Text Box 20">
            <a:extLst>
              <a:ext uri="{FF2B5EF4-FFF2-40B4-BE49-F238E27FC236}">
                <a16:creationId xmlns="" xmlns:a16="http://schemas.microsoft.com/office/drawing/2014/main" id="{D1EA6F14-5CA5-4F64-A0EE-17C47EC09C1D}"/>
              </a:ext>
            </a:extLst>
          </p:cNvPr>
          <p:cNvSpPr txBox="1">
            <a:spLocks noChangeArrowheads="1"/>
          </p:cNvSpPr>
          <p:nvPr/>
        </p:nvSpPr>
        <p:spPr bwMode="auto">
          <a:xfrm>
            <a:off x="5027613" y="2374900"/>
            <a:ext cx="806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3000</a:t>
            </a:r>
          </a:p>
        </p:txBody>
      </p:sp>
      <p:sp>
        <p:nvSpPr>
          <p:cNvPr id="43030" name="Oval 21">
            <a:extLst>
              <a:ext uri="{FF2B5EF4-FFF2-40B4-BE49-F238E27FC236}">
                <a16:creationId xmlns="" xmlns:a16="http://schemas.microsoft.com/office/drawing/2014/main" id="{36A7A321-89F6-4FD3-A400-2ED3F419F395}"/>
              </a:ext>
            </a:extLst>
          </p:cNvPr>
          <p:cNvSpPr>
            <a:spLocks noChangeArrowheads="1"/>
          </p:cNvSpPr>
          <p:nvPr/>
        </p:nvSpPr>
        <p:spPr bwMode="auto">
          <a:xfrm>
            <a:off x="7356475" y="3013075"/>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31" name="Oval 22">
            <a:extLst>
              <a:ext uri="{FF2B5EF4-FFF2-40B4-BE49-F238E27FC236}">
                <a16:creationId xmlns="" xmlns:a16="http://schemas.microsoft.com/office/drawing/2014/main" id="{AEFEAB2F-9320-4D8B-9711-376BD5F400B0}"/>
              </a:ext>
            </a:extLst>
          </p:cNvPr>
          <p:cNvSpPr>
            <a:spLocks noChangeArrowheads="1"/>
          </p:cNvSpPr>
          <p:nvPr/>
        </p:nvSpPr>
        <p:spPr bwMode="auto">
          <a:xfrm>
            <a:off x="7566025" y="3198813"/>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3032" name="Text Box 23">
            <a:extLst>
              <a:ext uri="{FF2B5EF4-FFF2-40B4-BE49-F238E27FC236}">
                <a16:creationId xmlns="" xmlns:a16="http://schemas.microsoft.com/office/drawing/2014/main" id="{5C5EA2E7-4858-4856-B87C-3DF4F7B1F191}"/>
              </a:ext>
            </a:extLst>
          </p:cNvPr>
          <p:cNvSpPr txBox="1">
            <a:spLocks noChangeArrowheads="1"/>
          </p:cNvSpPr>
          <p:nvPr/>
        </p:nvSpPr>
        <p:spPr bwMode="auto">
          <a:xfrm>
            <a:off x="4876800" y="2808288"/>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43033" name="Text Box 24">
            <a:extLst>
              <a:ext uri="{FF2B5EF4-FFF2-40B4-BE49-F238E27FC236}">
                <a16:creationId xmlns="" xmlns:a16="http://schemas.microsoft.com/office/drawing/2014/main" id="{FC15098E-B95E-43BA-9B68-F30B07B40CCD}"/>
              </a:ext>
            </a:extLst>
          </p:cNvPr>
          <p:cNvSpPr txBox="1">
            <a:spLocks noChangeArrowheads="1"/>
          </p:cNvSpPr>
          <p:nvPr/>
        </p:nvSpPr>
        <p:spPr bwMode="auto">
          <a:xfrm>
            <a:off x="784225" y="23129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43034" name="Rectangle 25">
            <a:extLst>
              <a:ext uri="{FF2B5EF4-FFF2-40B4-BE49-F238E27FC236}">
                <a16:creationId xmlns="" xmlns:a16="http://schemas.microsoft.com/office/drawing/2014/main" id="{927EDF7A-51DF-470B-BB9E-9CC441A8ED25}"/>
              </a:ext>
            </a:extLst>
          </p:cNvPr>
          <p:cNvSpPr>
            <a:spLocks noChangeArrowheads="1"/>
          </p:cNvSpPr>
          <p:nvPr/>
        </p:nvSpPr>
        <p:spPr bwMode="auto">
          <a:xfrm>
            <a:off x="5508625" y="376555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35" name="Rectangle 26">
            <a:extLst>
              <a:ext uri="{FF2B5EF4-FFF2-40B4-BE49-F238E27FC236}">
                <a16:creationId xmlns="" xmlns:a16="http://schemas.microsoft.com/office/drawing/2014/main" id="{190B5A8A-8850-4543-AD29-B8CE3948618F}"/>
              </a:ext>
            </a:extLst>
          </p:cNvPr>
          <p:cNvSpPr>
            <a:spLocks noChangeArrowheads="1"/>
          </p:cNvSpPr>
          <p:nvPr/>
        </p:nvSpPr>
        <p:spPr bwMode="auto">
          <a:xfrm>
            <a:off x="819150" y="37846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36" name="Rectangle 27">
            <a:extLst>
              <a:ext uri="{FF2B5EF4-FFF2-40B4-BE49-F238E27FC236}">
                <a16:creationId xmlns="" xmlns:a16="http://schemas.microsoft.com/office/drawing/2014/main" id="{DC294E05-32AC-4D83-8295-B42D39DF39F5}"/>
              </a:ext>
            </a:extLst>
          </p:cNvPr>
          <p:cNvSpPr>
            <a:spLocks noChangeArrowheads="1"/>
          </p:cNvSpPr>
          <p:nvPr/>
        </p:nvSpPr>
        <p:spPr bwMode="auto">
          <a:xfrm>
            <a:off x="1720850"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37" name="Rectangle 28">
            <a:extLst>
              <a:ext uri="{FF2B5EF4-FFF2-40B4-BE49-F238E27FC236}">
                <a16:creationId xmlns="" xmlns:a16="http://schemas.microsoft.com/office/drawing/2014/main" id="{7A2CBFAA-7C32-4EE1-8B26-1DC7D8BADE43}"/>
              </a:ext>
            </a:extLst>
          </p:cNvPr>
          <p:cNvSpPr>
            <a:spLocks noChangeArrowheads="1"/>
          </p:cNvSpPr>
          <p:nvPr/>
        </p:nvSpPr>
        <p:spPr bwMode="auto">
          <a:xfrm>
            <a:off x="2659063"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38" name="Rectangle 29">
            <a:extLst>
              <a:ext uri="{FF2B5EF4-FFF2-40B4-BE49-F238E27FC236}">
                <a16:creationId xmlns="" xmlns:a16="http://schemas.microsoft.com/office/drawing/2014/main" id="{0DD5DB1E-D2D4-4E34-8999-A48600DFBD8C}"/>
              </a:ext>
            </a:extLst>
          </p:cNvPr>
          <p:cNvSpPr>
            <a:spLocks noChangeArrowheads="1"/>
          </p:cNvSpPr>
          <p:nvPr/>
        </p:nvSpPr>
        <p:spPr bwMode="auto">
          <a:xfrm>
            <a:off x="3598863" y="3784600"/>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39" name="Rectangle 30">
            <a:extLst>
              <a:ext uri="{FF2B5EF4-FFF2-40B4-BE49-F238E27FC236}">
                <a16:creationId xmlns="" xmlns:a16="http://schemas.microsoft.com/office/drawing/2014/main" id="{1E1F0672-3E99-4E73-BEC4-7CA0E23EE11E}"/>
              </a:ext>
            </a:extLst>
          </p:cNvPr>
          <p:cNvSpPr>
            <a:spLocks noChangeArrowheads="1"/>
          </p:cNvSpPr>
          <p:nvPr/>
        </p:nvSpPr>
        <p:spPr bwMode="auto">
          <a:xfrm>
            <a:off x="4562475" y="3783013"/>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0" name="Rectangle 31">
            <a:extLst>
              <a:ext uri="{FF2B5EF4-FFF2-40B4-BE49-F238E27FC236}">
                <a16:creationId xmlns="" xmlns:a16="http://schemas.microsoft.com/office/drawing/2014/main" id="{A3C59E4D-2757-426D-96D9-CC1B90550454}"/>
              </a:ext>
            </a:extLst>
          </p:cNvPr>
          <p:cNvSpPr>
            <a:spLocks noChangeArrowheads="1"/>
          </p:cNvSpPr>
          <p:nvPr/>
        </p:nvSpPr>
        <p:spPr bwMode="auto">
          <a:xfrm>
            <a:off x="6362700" y="2889250"/>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1" name="Rectangle 32">
            <a:extLst>
              <a:ext uri="{FF2B5EF4-FFF2-40B4-BE49-F238E27FC236}">
                <a16:creationId xmlns="" xmlns:a16="http://schemas.microsoft.com/office/drawing/2014/main" id="{5570804C-E63A-4C41-96D1-DD296A265419}"/>
              </a:ext>
            </a:extLst>
          </p:cNvPr>
          <p:cNvSpPr>
            <a:spLocks noChangeArrowheads="1"/>
          </p:cNvSpPr>
          <p:nvPr/>
        </p:nvSpPr>
        <p:spPr bwMode="auto">
          <a:xfrm>
            <a:off x="6448425" y="2976563"/>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2" name="Rectangle 33">
            <a:extLst>
              <a:ext uri="{FF2B5EF4-FFF2-40B4-BE49-F238E27FC236}">
                <a16:creationId xmlns="" xmlns:a16="http://schemas.microsoft.com/office/drawing/2014/main" id="{F52D37A5-BDB3-4B24-ABAB-75B085B39D03}"/>
              </a:ext>
            </a:extLst>
          </p:cNvPr>
          <p:cNvSpPr>
            <a:spLocks noChangeArrowheads="1"/>
          </p:cNvSpPr>
          <p:nvPr/>
        </p:nvSpPr>
        <p:spPr bwMode="auto">
          <a:xfrm>
            <a:off x="6465888" y="3697288"/>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3" name="Rectangle 34">
            <a:extLst>
              <a:ext uri="{FF2B5EF4-FFF2-40B4-BE49-F238E27FC236}">
                <a16:creationId xmlns="" xmlns:a16="http://schemas.microsoft.com/office/drawing/2014/main" id="{AB3E2390-1C16-4A74-8D37-1A25388C3B50}"/>
              </a:ext>
            </a:extLst>
          </p:cNvPr>
          <p:cNvSpPr>
            <a:spLocks noChangeArrowheads="1"/>
          </p:cNvSpPr>
          <p:nvPr/>
        </p:nvSpPr>
        <p:spPr bwMode="auto">
          <a:xfrm>
            <a:off x="6696075" y="2395538"/>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4" name="Rectangle 35">
            <a:extLst>
              <a:ext uri="{FF2B5EF4-FFF2-40B4-BE49-F238E27FC236}">
                <a16:creationId xmlns="" xmlns:a16="http://schemas.microsoft.com/office/drawing/2014/main" id="{BA2826FF-A8D4-4104-8551-5A7D5AE0209E}"/>
              </a:ext>
            </a:extLst>
          </p:cNvPr>
          <p:cNvSpPr>
            <a:spLocks noChangeArrowheads="1"/>
          </p:cNvSpPr>
          <p:nvPr/>
        </p:nvSpPr>
        <p:spPr bwMode="auto">
          <a:xfrm>
            <a:off x="7577138" y="2387600"/>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5" name="Rectangle 36">
            <a:extLst>
              <a:ext uri="{FF2B5EF4-FFF2-40B4-BE49-F238E27FC236}">
                <a16:creationId xmlns="" xmlns:a16="http://schemas.microsoft.com/office/drawing/2014/main" id="{34F1A91A-D8B4-45F2-99E0-E58522BBFB37}"/>
              </a:ext>
            </a:extLst>
          </p:cNvPr>
          <p:cNvSpPr>
            <a:spLocks noChangeArrowheads="1"/>
          </p:cNvSpPr>
          <p:nvPr/>
        </p:nvSpPr>
        <p:spPr bwMode="auto">
          <a:xfrm>
            <a:off x="1901825" y="2359025"/>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6" name="Rectangle 37">
            <a:extLst>
              <a:ext uri="{FF2B5EF4-FFF2-40B4-BE49-F238E27FC236}">
                <a16:creationId xmlns="" xmlns:a16="http://schemas.microsoft.com/office/drawing/2014/main" id="{AC36F659-9834-46A9-AC82-B43FDCD672B1}"/>
              </a:ext>
            </a:extLst>
          </p:cNvPr>
          <p:cNvSpPr>
            <a:spLocks noChangeArrowheads="1"/>
          </p:cNvSpPr>
          <p:nvPr/>
        </p:nvSpPr>
        <p:spPr bwMode="auto">
          <a:xfrm>
            <a:off x="2781300" y="2444750"/>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7" name="Oval 38">
            <a:extLst>
              <a:ext uri="{FF2B5EF4-FFF2-40B4-BE49-F238E27FC236}">
                <a16:creationId xmlns="" xmlns:a16="http://schemas.microsoft.com/office/drawing/2014/main" id="{E3FC968B-84E9-4DF6-9B8F-F6055145DA2D}"/>
              </a:ext>
            </a:extLst>
          </p:cNvPr>
          <p:cNvSpPr>
            <a:spLocks noChangeArrowheads="1"/>
          </p:cNvSpPr>
          <p:nvPr/>
        </p:nvSpPr>
        <p:spPr bwMode="auto">
          <a:xfrm>
            <a:off x="1173163" y="2901950"/>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8" name="AutoShape 39">
            <a:extLst>
              <a:ext uri="{FF2B5EF4-FFF2-40B4-BE49-F238E27FC236}">
                <a16:creationId xmlns="" xmlns:a16="http://schemas.microsoft.com/office/drawing/2014/main" id="{326D91DB-57BC-4825-ADA3-045F82B13F94}"/>
              </a:ext>
            </a:extLst>
          </p:cNvPr>
          <p:cNvSpPr>
            <a:spLocks noChangeArrowheads="1"/>
          </p:cNvSpPr>
          <p:nvPr/>
        </p:nvSpPr>
        <p:spPr bwMode="auto">
          <a:xfrm>
            <a:off x="4460875" y="2393950"/>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49" name="AutoShape 40">
            <a:extLst>
              <a:ext uri="{FF2B5EF4-FFF2-40B4-BE49-F238E27FC236}">
                <a16:creationId xmlns="" xmlns:a16="http://schemas.microsoft.com/office/drawing/2014/main" id="{70467BC0-134F-46E7-ADC6-5CBECBBDB799}"/>
              </a:ext>
            </a:extLst>
          </p:cNvPr>
          <p:cNvSpPr>
            <a:spLocks noChangeArrowheads="1"/>
          </p:cNvSpPr>
          <p:nvPr/>
        </p:nvSpPr>
        <p:spPr bwMode="auto">
          <a:xfrm rot="-10457669">
            <a:off x="4465638" y="3028950"/>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43050" name="Text Box 41">
            <a:extLst>
              <a:ext uri="{FF2B5EF4-FFF2-40B4-BE49-F238E27FC236}">
                <a16:creationId xmlns="" xmlns:a16="http://schemas.microsoft.com/office/drawing/2014/main" id="{618AAF6C-1203-4A08-B365-C66FF9136965}"/>
              </a:ext>
            </a:extLst>
          </p:cNvPr>
          <p:cNvSpPr txBox="1">
            <a:spLocks noChangeArrowheads="1"/>
          </p:cNvSpPr>
          <p:nvPr/>
        </p:nvSpPr>
        <p:spPr bwMode="auto">
          <a:xfrm>
            <a:off x="679450" y="3427413"/>
            <a:ext cx="831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endParaRPr lang="en-US" altLang="en-US" sz="2200" dirty="0">
              <a:latin typeface="Arial" panose="020B0604020202020204" pitchFamily="34" charset="0"/>
            </a:endParaRPr>
          </a:p>
        </p:txBody>
      </p:sp>
      <p:sp>
        <p:nvSpPr>
          <p:cNvPr id="43051" name="Text Box 42">
            <a:extLst>
              <a:ext uri="{FF2B5EF4-FFF2-40B4-BE49-F238E27FC236}">
                <a16:creationId xmlns="" xmlns:a16="http://schemas.microsoft.com/office/drawing/2014/main" id="{D40EA753-85CD-42CE-8351-100012D7BE86}"/>
              </a:ext>
            </a:extLst>
          </p:cNvPr>
          <p:cNvSpPr txBox="1">
            <a:spLocks noChangeArrowheads="1"/>
          </p:cNvSpPr>
          <p:nvPr/>
        </p:nvSpPr>
        <p:spPr bwMode="auto">
          <a:xfrm>
            <a:off x="2154238" y="29368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GS</a:t>
            </a:r>
          </a:p>
        </p:txBody>
      </p:sp>
      <p:sp>
        <p:nvSpPr>
          <p:cNvPr id="43052" name="WordArt 43">
            <a:extLst>
              <a:ext uri="{FF2B5EF4-FFF2-40B4-BE49-F238E27FC236}">
                <a16:creationId xmlns="" xmlns:a16="http://schemas.microsoft.com/office/drawing/2014/main" id="{4461E253-1DBF-46CF-8F9D-D2B90AB084F3}"/>
              </a:ext>
            </a:extLst>
          </p:cNvPr>
          <p:cNvSpPr>
            <a:spLocks noChangeArrowheads="1" noChangeShapeType="1" noTextEdit="1"/>
          </p:cNvSpPr>
          <p:nvPr/>
        </p:nvSpPr>
        <p:spPr bwMode="auto">
          <a:xfrm rot="5400000">
            <a:off x="2814638" y="3071812"/>
            <a:ext cx="292100" cy="111125"/>
          </a:xfrm>
          <a:prstGeom prst="rect">
            <a:avLst/>
          </a:prstGeom>
        </p:spPr>
        <p:txBody>
          <a:bodyPr vert="wordArtVert" wrap="none" fromWordArt="1">
            <a:prstTxWarp prst="textPlain">
              <a:avLst>
                <a:gd name="adj" fmla="val 49472"/>
              </a:avLst>
            </a:prstTxWarp>
          </a:bodyPr>
          <a:lstStyle/>
          <a:p>
            <a:pPr algn="ctr" fontAlgn="auto"/>
            <a:r>
              <a:rPr lang="en-US" sz="800" kern="10" dirty="0">
                <a:ln w="9525">
                  <a:solidFill>
                    <a:srgbClr val="000000"/>
                  </a:solidFill>
                  <a:round/>
                  <a:headEnd/>
                  <a:tailEnd/>
                </a:ln>
                <a:solidFill>
                  <a:srgbClr val="000000"/>
                </a:solidFill>
                <a:latin typeface="Arial Black" panose="020B0A04020102020204" pitchFamily="34" charset="0"/>
              </a:rPr>
              <a:t>ARM</a:t>
            </a:r>
          </a:p>
        </p:txBody>
      </p:sp>
      <p:sp>
        <p:nvSpPr>
          <p:cNvPr id="43053" name="AutoShape 44">
            <a:extLst>
              <a:ext uri="{FF2B5EF4-FFF2-40B4-BE49-F238E27FC236}">
                <a16:creationId xmlns="" xmlns:a16="http://schemas.microsoft.com/office/drawing/2014/main" id="{5505EAEB-8084-4CB9-80B6-9D15AA90C658}"/>
              </a:ext>
            </a:extLst>
          </p:cNvPr>
          <p:cNvSpPr>
            <a:spLocks noChangeArrowheads="1"/>
          </p:cNvSpPr>
          <p:nvPr/>
        </p:nvSpPr>
        <p:spPr bwMode="auto">
          <a:xfrm>
            <a:off x="801688" y="4545013"/>
            <a:ext cx="7513637" cy="1490662"/>
          </a:xfrm>
          <a:prstGeom prst="wedgeRectCallout">
            <a:avLst>
              <a:gd name="adj1" fmla="val -25532"/>
              <a:gd name="adj2" fmla="val -132958"/>
            </a:avLst>
          </a:prstGeom>
          <a:solidFill>
            <a:schemeClr val="accent1"/>
          </a:solidFill>
          <a:ln w="9525">
            <a:solidFill>
              <a:schemeClr val="tx1"/>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43054" name="Text Box 45">
            <a:extLst>
              <a:ext uri="{FF2B5EF4-FFF2-40B4-BE49-F238E27FC236}">
                <a16:creationId xmlns="" xmlns:a16="http://schemas.microsoft.com/office/drawing/2014/main" id="{D2B04CCE-2BD6-42D5-A8AA-DA171AFD48E8}"/>
              </a:ext>
            </a:extLst>
          </p:cNvPr>
          <p:cNvSpPr txBox="1">
            <a:spLocks noChangeArrowheads="1"/>
          </p:cNvSpPr>
          <p:nvPr/>
        </p:nvSpPr>
        <p:spPr bwMode="auto">
          <a:xfrm>
            <a:off x="922338" y="4622800"/>
            <a:ext cx="695974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The glide slope will arm as soon as the LOC final</a:t>
            </a:r>
          </a:p>
          <a:p>
            <a:pPr eaLnBrk="1" hangingPunct="1"/>
            <a:r>
              <a:rPr lang="en-US" altLang="en-US" sz="2200" dirty="0">
                <a:latin typeface="Arial" panose="020B0604020202020204" pitchFamily="34" charset="0"/>
              </a:rPr>
              <a:t> approach is captured and a valid ILS glides slope is </a:t>
            </a:r>
          </a:p>
          <a:p>
            <a:pPr eaLnBrk="1" hangingPunct="1"/>
            <a:r>
              <a:rPr lang="en-US" altLang="en-US" sz="2200" dirty="0">
                <a:latin typeface="Arial" panose="020B0604020202020204" pitchFamily="34" charset="0"/>
              </a:rPr>
              <a:t>received .   At glide slope intercept, ARM goes out and</a:t>
            </a:r>
          </a:p>
          <a:p>
            <a:pPr eaLnBrk="1" hangingPunct="1"/>
            <a:r>
              <a:rPr lang="en-US" altLang="en-US" sz="2200" dirty="0">
                <a:latin typeface="Arial" panose="020B0604020202020204" pitchFamily="34" charset="0"/>
              </a:rPr>
              <a:t>GS replaces ALT or VS on the top line.</a:t>
            </a:r>
          </a:p>
        </p:txBody>
      </p:sp>
      <p:sp>
        <p:nvSpPr>
          <p:cNvPr id="43055" name="Text Box 46">
            <a:extLst>
              <a:ext uri="{FF2B5EF4-FFF2-40B4-BE49-F238E27FC236}">
                <a16:creationId xmlns="" xmlns:a16="http://schemas.microsoft.com/office/drawing/2014/main" id="{EA306C75-0B09-4677-84D3-B361A969539B}"/>
              </a:ext>
            </a:extLst>
          </p:cNvPr>
          <p:cNvSpPr txBox="1">
            <a:spLocks noChangeArrowheads="1"/>
          </p:cNvSpPr>
          <p:nvPr/>
        </p:nvSpPr>
        <p:spPr bwMode="auto">
          <a:xfrm>
            <a:off x="1133475" y="6083300"/>
            <a:ext cx="75793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Note: Hold 90 KIAS minimum on approach (recommended)</a:t>
            </a:r>
          </a:p>
        </p:txBody>
      </p:sp>
    </p:spTree>
  </p:cSld>
  <p:clrMapOvr>
    <a:masterClrMapping/>
  </p:clrMapOvr>
  <p:transition xmlns:p14="http://schemas.microsoft.com/office/powerpoint/2010/main">
    <p:wipe dir="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 xmlns:a16="http://schemas.microsoft.com/office/drawing/2014/main" id="{40F446C0-CC41-4624-86A2-75C643AA981F}"/>
              </a:ext>
            </a:extLst>
          </p:cNvPr>
          <p:cNvSpPr>
            <a:spLocks noGrp="1" noChangeArrowheads="1"/>
          </p:cNvSpPr>
          <p:nvPr>
            <p:ph type="title"/>
          </p:nvPr>
        </p:nvSpPr>
        <p:spPr>
          <a:xfrm>
            <a:off x="1626604" y="285947"/>
            <a:ext cx="5937755" cy="1188720"/>
          </a:xfrm>
        </p:spPr>
        <p:txBody>
          <a:bodyPr/>
          <a:lstStyle/>
          <a:p>
            <a:r>
              <a:rPr lang="en-US" altLang="en-US" sz="3200" dirty="0"/>
              <a:t>Missed Approach</a:t>
            </a:r>
          </a:p>
        </p:txBody>
      </p:sp>
      <p:sp>
        <p:nvSpPr>
          <p:cNvPr id="40964" name="Rectangle 3">
            <a:extLst>
              <a:ext uri="{FF2B5EF4-FFF2-40B4-BE49-F238E27FC236}">
                <a16:creationId xmlns="" xmlns:a16="http://schemas.microsoft.com/office/drawing/2014/main" id="{3833EE53-8923-4F3B-B9A4-956276FAC0AC}"/>
              </a:ext>
            </a:extLst>
          </p:cNvPr>
          <p:cNvSpPr>
            <a:spLocks noGrp="1" noChangeArrowheads="1"/>
          </p:cNvSpPr>
          <p:nvPr>
            <p:ph idx="1"/>
          </p:nvPr>
        </p:nvSpPr>
        <p:spPr>
          <a:xfrm>
            <a:off x="415925" y="1755972"/>
            <a:ext cx="8310563" cy="4546403"/>
          </a:xfrm>
        </p:spPr>
        <p:txBody>
          <a:bodyPr>
            <a:normAutofit fontScale="92500" lnSpcReduction="20000"/>
          </a:bodyPr>
          <a:lstStyle/>
          <a:p>
            <a:pPr fontAlgn="auto">
              <a:spcAft>
                <a:spcPts val="0"/>
              </a:spcAft>
              <a:defRPr/>
            </a:pPr>
            <a:r>
              <a:rPr lang="en-US" altLang="en-US" sz="2000" dirty="0"/>
              <a:t>GNS 530 suspends automatic sequencing of waypoints at the missed approach, SUSP soft key is displayed</a:t>
            </a:r>
          </a:p>
          <a:p>
            <a:pPr fontAlgn="auto">
              <a:spcAft>
                <a:spcPts val="0"/>
              </a:spcAft>
              <a:defRPr/>
            </a:pPr>
            <a:r>
              <a:rPr lang="en-US" altLang="en-US" sz="2000" b="1" dirty="0"/>
              <a:t>Disconnect the AP to execute a missed approach</a:t>
            </a:r>
          </a:p>
          <a:p>
            <a:pPr fontAlgn="auto">
              <a:spcAft>
                <a:spcPts val="0"/>
              </a:spcAft>
              <a:defRPr/>
            </a:pPr>
            <a:r>
              <a:rPr lang="en-US" altLang="en-US" sz="2000" dirty="0"/>
              <a:t>Press CDI soft key on GNS 530 if required to select  desired navigation source</a:t>
            </a:r>
          </a:p>
          <a:p>
            <a:pPr lvl="1" fontAlgn="auto">
              <a:spcAft>
                <a:spcPts val="0"/>
              </a:spcAft>
              <a:defRPr/>
            </a:pPr>
            <a:r>
              <a:rPr lang="en-US" altLang="en-US" sz="1900" dirty="0"/>
              <a:t>Nav source will normally have to be changed back to GPS to fly procedure</a:t>
            </a:r>
          </a:p>
          <a:p>
            <a:pPr fontAlgn="auto">
              <a:spcAft>
                <a:spcPts val="0"/>
              </a:spcAft>
              <a:defRPr/>
            </a:pPr>
            <a:r>
              <a:rPr lang="en-US" altLang="en-US" sz="2000" dirty="0"/>
              <a:t>Press SUSP soft key on GNS 530 to start sequencing of missed approach procedure</a:t>
            </a:r>
          </a:p>
          <a:p>
            <a:pPr lvl="1" fontAlgn="auto">
              <a:spcAft>
                <a:spcPts val="0"/>
              </a:spcAft>
              <a:defRPr/>
            </a:pPr>
            <a:r>
              <a:rPr lang="en-US" altLang="en-US" dirty="0"/>
              <a:t>Ensure altitude restrictions of the published missed approach are followed before sequencing the missed approach procedure in the GPS</a:t>
            </a:r>
          </a:p>
          <a:p>
            <a:pPr lvl="1" fontAlgn="auto">
              <a:spcAft>
                <a:spcPts val="0"/>
              </a:spcAft>
              <a:defRPr/>
            </a:pPr>
            <a:r>
              <a:rPr lang="en-US" altLang="en-US" sz="1900" b="1" dirty="0"/>
              <a:t>Do not engage AP below 800ft AGL</a:t>
            </a:r>
          </a:p>
          <a:p>
            <a:pPr fontAlgn="auto">
              <a:spcAft>
                <a:spcPts val="0"/>
              </a:spcAft>
              <a:defRPr/>
            </a:pPr>
            <a:r>
              <a:rPr lang="en-US" altLang="en-US" sz="2000" dirty="0"/>
              <a:t>Set missed approach altitude into Altitude Alerter</a:t>
            </a:r>
          </a:p>
          <a:p>
            <a:pPr lvl="1" fontAlgn="auto">
              <a:spcAft>
                <a:spcPts val="0"/>
              </a:spcAft>
              <a:defRPr/>
            </a:pPr>
            <a:r>
              <a:rPr lang="en-US" altLang="en-US" dirty="0"/>
              <a:t>Missed Approach altitude should already be set in Altitude Alerter during an ILS approach</a:t>
            </a:r>
          </a:p>
          <a:p>
            <a:pPr fontAlgn="auto">
              <a:spcAft>
                <a:spcPts val="0"/>
              </a:spcAft>
              <a:defRPr/>
            </a:pPr>
            <a:r>
              <a:rPr lang="en-US" altLang="en-US" sz="2000" dirty="0"/>
              <a:t>After start of missed approach follow the same procedures as climb out</a:t>
            </a:r>
          </a:p>
          <a:p>
            <a:pPr lvl="1" fontAlgn="auto">
              <a:spcAft>
                <a:spcPts val="0"/>
              </a:spcAft>
              <a:buFontTx/>
              <a:buNone/>
              <a:defRPr/>
            </a:pPr>
            <a:r>
              <a:rPr lang="en-US" altLang="en-US" dirty="0"/>
              <a:t> </a:t>
            </a:r>
          </a:p>
        </p:txBody>
      </p:sp>
      <p:sp>
        <p:nvSpPr>
          <p:cNvPr id="44036" name="Slide Number Placeholder 5">
            <a:extLst>
              <a:ext uri="{FF2B5EF4-FFF2-40B4-BE49-F238E27FC236}">
                <a16:creationId xmlns="" xmlns:a16="http://schemas.microsoft.com/office/drawing/2014/main" id="{D1914841-65B9-4F1D-94A0-63B0C2B493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B45099-873D-4665-AADF-F31E87BCF053}" type="slidenum">
              <a:rPr lang="en-US" altLang="en-US" sz="1500">
                <a:latin typeface="Times New Roman" panose="02020603050405020304" pitchFamily="18" charset="0"/>
              </a:rPr>
              <a:pPr fontAlgn="base">
                <a:spcBef>
                  <a:spcPct val="0"/>
                </a:spcBef>
                <a:spcAft>
                  <a:spcPct val="0"/>
                </a:spcAft>
              </a:pPr>
              <a:t>39</a:t>
            </a:fld>
            <a:endParaRPr lang="en-US" altLang="en-US" sz="1500" dirty="0">
              <a:latin typeface="Times New Roman" panose="02020603050405020304" pitchFamily="18" charset="0"/>
            </a:endParaRPr>
          </a:p>
        </p:txBody>
      </p:sp>
    </p:spTree>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B2AB9D86-BAA1-4338-8CEB-1AE5566EFA82}"/>
              </a:ext>
            </a:extLst>
          </p:cNvPr>
          <p:cNvSpPr>
            <a:spLocks noGrp="1" noChangeArrowheads="1"/>
          </p:cNvSpPr>
          <p:nvPr>
            <p:ph type="title"/>
          </p:nvPr>
        </p:nvSpPr>
        <p:spPr>
          <a:xfrm>
            <a:off x="1585660" y="441643"/>
            <a:ext cx="5937755" cy="1188720"/>
          </a:xfrm>
        </p:spPr>
        <p:txBody>
          <a:bodyPr/>
          <a:lstStyle/>
          <a:p>
            <a:r>
              <a:rPr lang="en-US" altLang="en-US" dirty="0"/>
              <a:t>Controls and Indications	</a:t>
            </a:r>
          </a:p>
        </p:txBody>
      </p:sp>
      <p:sp>
        <p:nvSpPr>
          <p:cNvPr id="10243" name="Slide Number Placeholder 4">
            <a:extLst>
              <a:ext uri="{FF2B5EF4-FFF2-40B4-BE49-F238E27FC236}">
                <a16:creationId xmlns="" xmlns:a16="http://schemas.microsoft.com/office/drawing/2014/main" id="{1A217955-14B7-4CDE-9886-CB4F5F8E7F2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4298C8D-79D4-47D5-A933-FBD1E781125B}" type="slidenum">
              <a:rPr lang="en-US" altLang="en-US" sz="1500">
                <a:latin typeface="Times New Roman" panose="02020603050405020304" pitchFamily="18" charset="0"/>
              </a:rPr>
              <a:pPr fontAlgn="base">
                <a:spcBef>
                  <a:spcPct val="0"/>
                </a:spcBef>
                <a:spcAft>
                  <a:spcPct val="0"/>
                </a:spcAft>
              </a:pPr>
              <a:t>4</a:t>
            </a:fld>
            <a:endParaRPr lang="en-US" altLang="en-US" sz="1500" dirty="0">
              <a:latin typeface="Times New Roman" panose="02020603050405020304" pitchFamily="18" charset="0"/>
            </a:endParaRPr>
          </a:p>
        </p:txBody>
      </p:sp>
      <p:sp>
        <p:nvSpPr>
          <p:cNvPr id="10244" name="Rectangle 3">
            <a:extLst>
              <a:ext uri="{FF2B5EF4-FFF2-40B4-BE49-F238E27FC236}">
                <a16:creationId xmlns="" xmlns:a16="http://schemas.microsoft.com/office/drawing/2014/main" id="{3D62A17D-346D-46E0-8BF5-83403F1758E4}"/>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45" name="Text Box 4">
            <a:extLst>
              <a:ext uri="{FF2B5EF4-FFF2-40B4-BE49-F238E27FC236}">
                <a16:creationId xmlns="" xmlns:a16="http://schemas.microsoft.com/office/drawing/2014/main" id="{285226D9-29CB-4012-8060-BDACFFB9E058}"/>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0246" name="Text Box 5">
            <a:extLst>
              <a:ext uri="{FF2B5EF4-FFF2-40B4-BE49-F238E27FC236}">
                <a16:creationId xmlns="" xmlns:a16="http://schemas.microsoft.com/office/drawing/2014/main" id="{CF30F19E-5FC5-44AC-980D-C2F99075344B}"/>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0247" name="Text Box 6">
            <a:extLst>
              <a:ext uri="{FF2B5EF4-FFF2-40B4-BE49-F238E27FC236}">
                <a16:creationId xmlns="" xmlns:a16="http://schemas.microsoft.com/office/drawing/2014/main" id="{94931685-1DF7-4104-98C9-0E6E44E5D163}"/>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0248" name="Text Box 7">
            <a:extLst>
              <a:ext uri="{FF2B5EF4-FFF2-40B4-BE49-F238E27FC236}">
                <a16:creationId xmlns="" xmlns:a16="http://schemas.microsoft.com/office/drawing/2014/main" id="{C25B5B03-41DF-48D5-BCB7-386A6A611AE8}"/>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0249" name="Text Box 8">
            <a:extLst>
              <a:ext uri="{FF2B5EF4-FFF2-40B4-BE49-F238E27FC236}">
                <a16:creationId xmlns="" xmlns:a16="http://schemas.microsoft.com/office/drawing/2014/main" id="{4CC9DAE0-A017-488C-9837-B08A1B6357FC}"/>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0250" name="Text Box 9">
            <a:extLst>
              <a:ext uri="{FF2B5EF4-FFF2-40B4-BE49-F238E27FC236}">
                <a16:creationId xmlns="" xmlns:a16="http://schemas.microsoft.com/office/drawing/2014/main" id="{5BFB6E58-0C00-41F0-9F44-255173C56D6D}"/>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0251" name="Text Box 10">
            <a:extLst>
              <a:ext uri="{FF2B5EF4-FFF2-40B4-BE49-F238E27FC236}">
                <a16:creationId xmlns="" xmlns:a16="http://schemas.microsoft.com/office/drawing/2014/main" id="{1BB556D3-6398-409B-821E-B176AD7BA4F6}"/>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0252" name="Text Box 11">
            <a:extLst>
              <a:ext uri="{FF2B5EF4-FFF2-40B4-BE49-F238E27FC236}">
                <a16:creationId xmlns="" xmlns:a16="http://schemas.microsoft.com/office/drawing/2014/main" id="{52A0D6F3-312B-4640-912A-AB51E384A3AB}"/>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0253" name="Text Box 12">
            <a:extLst>
              <a:ext uri="{FF2B5EF4-FFF2-40B4-BE49-F238E27FC236}">
                <a16:creationId xmlns="" xmlns:a16="http://schemas.microsoft.com/office/drawing/2014/main" id="{AFA53D45-96D0-4F15-A010-5B190E125036}"/>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0254" name="Text Box 13">
            <a:extLst>
              <a:ext uri="{FF2B5EF4-FFF2-40B4-BE49-F238E27FC236}">
                <a16:creationId xmlns="" xmlns:a16="http://schemas.microsoft.com/office/drawing/2014/main" id="{B9550AE2-1057-4C0A-9AA8-21F5323F3F5D}"/>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0255" name="Text Box 14">
            <a:extLst>
              <a:ext uri="{FF2B5EF4-FFF2-40B4-BE49-F238E27FC236}">
                <a16:creationId xmlns="" xmlns:a16="http://schemas.microsoft.com/office/drawing/2014/main" id="{76959A78-6BA8-4E7F-BA2C-3C99BC483409}"/>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0256" name="Text Box 15">
            <a:extLst>
              <a:ext uri="{FF2B5EF4-FFF2-40B4-BE49-F238E27FC236}">
                <a16:creationId xmlns="" xmlns:a16="http://schemas.microsoft.com/office/drawing/2014/main" id="{0FCA6144-CE72-43A6-9754-CCF6EBA77200}"/>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0257" name="Text Box 16">
            <a:extLst>
              <a:ext uri="{FF2B5EF4-FFF2-40B4-BE49-F238E27FC236}">
                <a16:creationId xmlns="" xmlns:a16="http://schemas.microsoft.com/office/drawing/2014/main" id="{44BB33DF-E915-4DE1-A506-783CBF891010}"/>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0258" name="Text Box 17">
            <a:extLst>
              <a:ext uri="{FF2B5EF4-FFF2-40B4-BE49-F238E27FC236}">
                <a16:creationId xmlns="" xmlns:a16="http://schemas.microsoft.com/office/drawing/2014/main" id="{81D6CD0A-B31A-4A56-8708-1749457D3AC4}"/>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0259" name="Text Box 18">
            <a:extLst>
              <a:ext uri="{FF2B5EF4-FFF2-40B4-BE49-F238E27FC236}">
                <a16:creationId xmlns="" xmlns:a16="http://schemas.microsoft.com/office/drawing/2014/main" id="{79D70C1D-1996-4184-B136-AC497A2A7A07}"/>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0260" name="Text Box 19">
            <a:extLst>
              <a:ext uri="{FF2B5EF4-FFF2-40B4-BE49-F238E27FC236}">
                <a16:creationId xmlns="" xmlns:a16="http://schemas.microsoft.com/office/drawing/2014/main" id="{BEFA0A28-6AA1-4BA5-B36D-070674D690B5}"/>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0261" name="Text Box 20">
            <a:extLst>
              <a:ext uri="{FF2B5EF4-FFF2-40B4-BE49-F238E27FC236}">
                <a16:creationId xmlns="" xmlns:a16="http://schemas.microsoft.com/office/drawing/2014/main" id="{6E02D4E6-AE83-4E4C-993D-46172EE8C451}"/>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0262" name="Oval 21">
            <a:extLst>
              <a:ext uri="{FF2B5EF4-FFF2-40B4-BE49-F238E27FC236}">
                <a16:creationId xmlns="" xmlns:a16="http://schemas.microsoft.com/office/drawing/2014/main" id="{897EAF43-4CE4-4127-8AC4-32F9E19AF54B}"/>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63" name="Oval 22">
            <a:extLst>
              <a:ext uri="{FF2B5EF4-FFF2-40B4-BE49-F238E27FC236}">
                <a16:creationId xmlns="" xmlns:a16="http://schemas.microsoft.com/office/drawing/2014/main" id="{44206AD3-7C8D-485E-95FD-FB3DE5755F58}"/>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0264" name="Text Box 23">
            <a:extLst>
              <a:ext uri="{FF2B5EF4-FFF2-40B4-BE49-F238E27FC236}">
                <a16:creationId xmlns="" xmlns:a16="http://schemas.microsoft.com/office/drawing/2014/main" id="{9D6F393B-E5AF-4E0C-B425-5AA963BB2F0F}"/>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0265" name="Text Box 24">
            <a:extLst>
              <a:ext uri="{FF2B5EF4-FFF2-40B4-BE49-F238E27FC236}">
                <a16:creationId xmlns="" xmlns:a16="http://schemas.microsoft.com/office/drawing/2014/main" id="{E7F42FE8-0250-49F0-8D39-0A88E8745CF7}"/>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0266" name="Rectangle 25">
            <a:extLst>
              <a:ext uri="{FF2B5EF4-FFF2-40B4-BE49-F238E27FC236}">
                <a16:creationId xmlns="" xmlns:a16="http://schemas.microsoft.com/office/drawing/2014/main" id="{CBBE13A3-7D40-4C72-BEDE-62E943228D4E}"/>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67" name="Rectangle 26">
            <a:extLst>
              <a:ext uri="{FF2B5EF4-FFF2-40B4-BE49-F238E27FC236}">
                <a16:creationId xmlns="" xmlns:a16="http://schemas.microsoft.com/office/drawing/2014/main" id="{53B9DC96-F9ED-45A0-A6A5-2A40BCFBD10D}"/>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68" name="Rectangle 27">
            <a:extLst>
              <a:ext uri="{FF2B5EF4-FFF2-40B4-BE49-F238E27FC236}">
                <a16:creationId xmlns="" xmlns:a16="http://schemas.microsoft.com/office/drawing/2014/main" id="{1BA500FE-643C-413B-811E-F613C5A186A5}"/>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69" name="Rectangle 28">
            <a:extLst>
              <a:ext uri="{FF2B5EF4-FFF2-40B4-BE49-F238E27FC236}">
                <a16:creationId xmlns="" xmlns:a16="http://schemas.microsoft.com/office/drawing/2014/main" id="{5AABF39F-C86E-46CC-B9E2-02EF2AB568F6}"/>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0" name="Rectangle 29">
            <a:extLst>
              <a:ext uri="{FF2B5EF4-FFF2-40B4-BE49-F238E27FC236}">
                <a16:creationId xmlns="" xmlns:a16="http://schemas.microsoft.com/office/drawing/2014/main" id="{A3B5549E-25E6-4427-B200-E472DD187046}"/>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1" name="Rectangle 30">
            <a:extLst>
              <a:ext uri="{FF2B5EF4-FFF2-40B4-BE49-F238E27FC236}">
                <a16:creationId xmlns="" xmlns:a16="http://schemas.microsoft.com/office/drawing/2014/main" id="{2A8DE354-C8CC-4898-A505-330F67B8DF54}"/>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2" name="Rectangle 31">
            <a:extLst>
              <a:ext uri="{FF2B5EF4-FFF2-40B4-BE49-F238E27FC236}">
                <a16:creationId xmlns="" xmlns:a16="http://schemas.microsoft.com/office/drawing/2014/main" id="{AF1CB4C0-9E34-4E43-ABE1-AFB2756767F6}"/>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3" name="Rectangle 32">
            <a:extLst>
              <a:ext uri="{FF2B5EF4-FFF2-40B4-BE49-F238E27FC236}">
                <a16:creationId xmlns="" xmlns:a16="http://schemas.microsoft.com/office/drawing/2014/main" id="{183642BA-2E12-4DD8-BF2A-510C8C45639D}"/>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4" name="Rectangle 33">
            <a:extLst>
              <a:ext uri="{FF2B5EF4-FFF2-40B4-BE49-F238E27FC236}">
                <a16:creationId xmlns="" xmlns:a16="http://schemas.microsoft.com/office/drawing/2014/main" id="{8D884D07-DBC6-4464-8F1B-3892DD660D8A}"/>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5" name="Rectangle 34">
            <a:extLst>
              <a:ext uri="{FF2B5EF4-FFF2-40B4-BE49-F238E27FC236}">
                <a16:creationId xmlns="" xmlns:a16="http://schemas.microsoft.com/office/drawing/2014/main" id="{F09036A5-2CB4-4EBD-B7B6-E1A2A3DCB658}"/>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6" name="Rectangle 35">
            <a:extLst>
              <a:ext uri="{FF2B5EF4-FFF2-40B4-BE49-F238E27FC236}">
                <a16:creationId xmlns="" xmlns:a16="http://schemas.microsoft.com/office/drawing/2014/main" id="{81FB5B3D-B0C4-4379-BB13-6BD5384D5A39}"/>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7" name="Rectangle 36">
            <a:extLst>
              <a:ext uri="{FF2B5EF4-FFF2-40B4-BE49-F238E27FC236}">
                <a16:creationId xmlns="" xmlns:a16="http://schemas.microsoft.com/office/drawing/2014/main" id="{5C1BF1A6-769D-455B-89D4-F4F7524FE509}"/>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8" name="Rectangle 37">
            <a:extLst>
              <a:ext uri="{FF2B5EF4-FFF2-40B4-BE49-F238E27FC236}">
                <a16:creationId xmlns="" xmlns:a16="http://schemas.microsoft.com/office/drawing/2014/main" id="{9AC99AAF-0CD1-4DC5-A558-557A068CC759}"/>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79" name="Oval 38">
            <a:extLst>
              <a:ext uri="{FF2B5EF4-FFF2-40B4-BE49-F238E27FC236}">
                <a16:creationId xmlns="" xmlns:a16="http://schemas.microsoft.com/office/drawing/2014/main" id="{00A4CCF5-2624-495C-9B32-1B40B73A5DC7}"/>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80" name="AutoShape 39">
            <a:extLst>
              <a:ext uri="{FF2B5EF4-FFF2-40B4-BE49-F238E27FC236}">
                <a16:creationId xmlns="" xmlns:a16="http://schemas.microsoft.com/office/drawing/2014/main" id="{881EFF5A-4C0F-433B-BAB6-A72995285A43}"/>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81" name="AutoShape 40">
            <a:extLst>
              <a:ext uri="{FF2B5EF4-FFF2-40B4-BE49-F238E27FC236}">
                <a16:creationId xmlns="" xmlns:a16="http://schemas.microsoft.com/office/drawing/2014/main" id="{24E92E68-D086-43D4-89A2-2FE4B80F8512}"/>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0282" name="Text Box 41">
            <a:extLst>
              <a:ext uri="{FF2B5EF4-FFF2-40B4-BE49-F238E27FC236}">
                <a16:creationId xmlns="" xmlns:a16="http://schemas.microsoft.com/office/drawing/2014/main" id="{56178F39-1149-4D14-A82B-F00264E469B8}"/>
              </a:ext>
            </a:extLst>
          </p:cNvPr>
          <p:cNvSpPr txBox="1">
            <a:spLocks noChangeArrowheads="1"/>
          </p:cNvSpPr>
          <p:nvPr/>
        </p:nvSpPr>
        <p:spPr bwMode="auto">
          <a:xfrm>
            <a:off x="469900" y="4745038"/>
            <a:ext cx="83153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Heading mode selector button</a:t>
            </a:r>
          </a:p>
          <a:p>
            <a:pPr lvl="1" eaLnBrk="1" hangingPunct="1">
              <a:spcBef>
                <a:spcPct val="50000"/>
              </a:spcBef>
              <a:buFontTx/>
              <a:buChar char="•"/>
            </a:pPr>
            <a:r>
              <a:rPr lang="en-US" altLang="en-US" sz="2200" dirty="0">
                <a:latin typeface="Arial" panose="020B0604020202020204" pitchFamily="34" charset="0"/>
              </a:rPr>
              <a:t>Selects heading mode</a:t>
            </a:r>
          </a:p>
          <a:p>
            <a:pPr lvl="1" eaLnBrk="1" hangingPunct="1">
              <a:spcBef>
                <a:spcPct val="50000"/>
              </a:spcBef>
              <a:buFontTx/>
              <a:buChar char="•"/>
            </a:pPr>
            <a:r>
              <a:rPr lang="en-US" altLang="en-US" sz="2200" dirty="0">
                <a:latin typeface="Arial" panose="020B0604020202020204" pitchFamily="34" charset="0"/>
              </a:rPr>
              <a:t>Turns airplane to maintain heading under heading bug</a:t>
            </a:r>
          </a:p>
          <a:p>
            <a:pPr lvl="1" eaLnBrk="1" hangingPunct="1">
              <a:spcBef>
                <a:spcPct val="50000"/>
              </a:spcBef>
              <a:buFontTx/>
              <a:buChar char="•"/>
            </a:pPr>
            <a:r>
              <a:rPr lang="en-US" altLang="en-US" sz="2200" dirty="0">
                <a:latin typeface="Arial" panose="020B0604020202020204" pitchFamily="34" charset="0"/>
              </a:rPr>
              <a:t>Used to toggle between ROL and Heading mode</a:t>
            </a:r>
          </a:p>
        </p:txBody>
      </p:sp>
      <p:sp>
        <p:nvSpPr>
          <p:cNvPr id="10283" name="Oval 42">
            <a:extLst>
              <a:ext uri="{FF2B5EF4-FFF2-40B4-BE49-F238E27FC236}">
                <a16:creationId xmlns="" xmlns:a16="http://schemas.microsoft.com/office/drawing/2014/main" id="{3144500A-3E20-4BF1-9355-E1BA6A012022}"/>
              </a:ext>
            </a:extLst>
          </p:cNvPr>
          <p:cNvSpPr>
            <a:spLocks noChangeArrowheads="1"/>
          </p:cNvSpPr>
          <p:nvPr/>
        </p:nvSpPr>
        <p:spPr bwMode="auto">
          <a:xfrm>
            <a:off x="1384300" y="3633788"/>
            <a:ext cx="1049338"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 xmlns:a16="http://schemas.microsoft.com/office/drawing/2014/main" id="{4CD39DF3-6934-4FC5-84A6-428A720C372F}"/>
              </a:ext>
            </a:extLst>
          </p:cNvPr>
          <p:cNvSpPr>
            <a:spLocks noGrp="1" noChangeArrowheads="1"/>
          </p:cNvSpPr>
          <p:nvPr>
            <p:ph type="title"/>
          </p:nvPr>
        </p:nvSpPr>
        <p:spPr>
          <a:xfrm>
            <a:off x="1602326" y="325421"/>
            <a:ext cx="5937755" cy="1188720"/>
          </a:xfrm>
        </p:spPr>
        <p:txBody>
          <a:bodyPr>
            <a:normAutofit fontScale="90000"/>
          </a:bodyPr>
          <a:lstStyle/>
          <a:p>
            <a:r>
              <a:rPr lang="en-US" altLang="en-US" sz="3200" dirty="0"/>
              <a:t>Effects of Equipment Failure</a:t>
            </a:r>
          </a:p>
        </p:txBody>
      </p:sp>
      <p:sp>
        <p:nvSpPr>
          <p:cNvPr id="45059" name="Rectangle 3">
            <a:extLst>
              <a:ext uri="{FF2B5EF4-FFF2-40B4-BE49-F238E27FC236}">
                <a16:creationId xmlns="" xmlns:a16="http://schemas.microsoft.com/office/drawing/2014/main" id="{CDE0A0C6-522D-430A-BBB1-27715D663906}"/>
              </a:ext>
            </a:extLst>
          </p:cNvPr>
          <p:cNvSpPr>
            <a:spLocks noGrp="1" noChangeArrowheads="1"/>
          </p:cNvSpPr>
          <p:nvPr>
            <p:ph idx="1"/>
          </p:nvPr>
        </p:nvSpPr>
        <p:spPr bwMode="auto">
          <a:xfrm>
            <a:off x="415923" y="1743393"/>
            <a:ext cx="8310563" cy="4840287"/>
          </a:xfrm>
        </p:spPr>
        <p:txBody>
          <a:bodyPr wrap="square" numCol="1" anchor="t" anchorCtr="0" compatLnSpc="1">
            <a:prstTxWarp prst="textNoShape">
              <a:avLst/>
            </a:prstTxWarp>
            <a:normAutofit/>
          </a:bodyPr>
          <a:lstStyle/>
          <a:p>
            <a:pPr lvl="1"/>
            <a:r>
              <a:rPr lang="en-US" altLang="en-US" sz="2400" dirty="0"/>
              <a:t>Failure of Attitude Indicator – No effect</a:t>
            </a:r>
          </a:p>
          <a:p>
            <a:pPr lvl="1"/>
            <a:r>
              <a:rPr lang="en-US" altLang="en-US" sz="2400" dirty="0"/>
              <a:t>Failure of DC turn coordinator -  Autopilot disengages </a:t>
            </a:r>
          </a:p>
          <a:p>
            <a:pPr lvl="1"/>
            <a:r>
              <a:rPr lang="en-US" altLang="en-US" sz="2400" dirty="0"/>
              <a:t>Failure of HSI – No heading signal so ROL mode only</a:t>
            </a:r>
          </a:p>
          <a:p>
            <a:pPr lvl="1"/>
            <a:r>
              <a:rPr lang="en-US" altLang="en-US" sz="2400" dirty="0"/>
              <a:t>Failure of Transponder pressure encoder - Altitude alerter/preset fails</a:t>
            </a:r>
          </a:p>
          <a:p>
            <a:pPr lvl="1"/>
            <a:r>
              <a:rPr lang="en-US" altLang="en-US" sz="2400" dirty="0"/>
              <a:t>Failure of Trim servo – Auto pilot provides warning tone and disconnects –  Manually control aircraft and then Press red dis-engage button to silence tone and pull autopilot circuit breaker</a:t>
            </a:r>
          </a:p>
        </p:txBody>
      </p:sp>
      <p:sp>
        <p:nvSpPr>
          <p:cNvPr id="45060" name="Slide Number Placeholder 5">
            <a:extLst>
              <a:ext uri="{FF2B5EF4-FFF2-40B4-BE49-F238E27FC236}">
                <a16:creationId xmlns="" xmlns:a16="http://schemas.microsoft.com/office/drawing/2014/main" id="{D3375E03-DB41-4F20-846D-FF98CC00A5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549DE48-15E4-4477-801E-4C3ED337F036}" type="slidenum">
              <a:rPr lang="en-US" altLang="en-US" sz="1500">
                <a:latin typeface="Times New Roman" panose="02020603050405020304" pitchFamily="18" charset="0"/>
              </a:rPr>
              <a:pPr fontAlgn="base">
                <a:spcBef>
                  <a:spcPct val="0"/>
                </a:spcBef>
                <a:spcAft>
                  <a:spcPct val="0"/>
                </a:spcAft>
              </a:pPr>
              <a:t>40</a:t>
            </a:fld>
            <a:endParaRPr lang="en-US" altLang="en-US" sz="1500" dirty="0">
              <a:latin typeface="Times New Roman" panose="02020603050405020304" pitchFamily="18" charset="0"/>
            </a:endParaRPr>
          </a:p>
        </p:txBody>
      </p:sp>
    </p:spTree>
  </p:cSld>
  <p:clrMapOvr>
    <a:masterClrMapping/>
  </p:clrMapOvr>
  <p:transition xmlns:p14="http://schemas.microsoft.com/office/powerpoint/2010/mai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5B8CA50-8489-4CAE-B3F8-446A663E27D7}"/>
              </a:ext>
            </a:extLst>
          </p:cNvPr>
          <p:cNvSpPr>
            <a:spLocks noGrp="1"/>
          </p:cNvSpPr>
          <p:nvPr>
            <p:ph idx="1"/>
          </p:nvPr>
        </p:nvSpPr>
        <p:spPr/>
        <p:txBody>
          <a:bodyPr/>
          <a:lstStyle/>
          <a:p>
            <a:r>
              <a:rPr lang="en-US" altLang="en-US" dirty="0"/>
              <a:t>Adapted from Internet available presentation by: </a:t>
            </a:r>
          </a:p>
          <a:p>
            <a:pPr lvl="1"/>
            <a:r>
              <a:rPr lang="en-US" altLang="en-US" dirty="0"/>
              <a:t>Mike Prusak LtCol USAF </a:t>
            </a:r>
            <a:r>
              <a:rPr lang="en-US" altLang="en-US" sz="900" dirty="0"/>
              <a:t>(ret)</a:t>
            </a:r>
            <a:endParaRPr lang="en-US" altLang="en-US" dirty="0"/>
          </a:p>
          <a:p>
            <a:pPr lvl="1"/>
            <a:r>
              <a:rPr lang="en-US" altLang="en-US" dirty="0"/>
              <a:t>CAP-USAF STATE DIRECTOR</a:t>
            </a:r>
          </a:p>
          <a:p>
            <a:pPr lvl="1"/>
            <a:r>
              <a:rPr lang="en-US" altLang="en-US" dirty="0"/>
              <a:t>CAWG</a:t>
            </a:r>
          </a:p>
          <a:p>
            <a:endParaRPr lang="en-US" dirty="0"/>
          </a:p>
        </p:txBody>
      </p:sp>
      <p:sp>
        <p:nvSpPr>
          <p:cNvPr id="4" name="Slide Number Placeholder 3">
            <a:extLst>
              <a:ext uri="{FF2B5EF4-FFF2-40B4-BE49-F238E27FC236}">
                <a16:creationId xmlns="" xmlns:a16="http://schemas.microsoft.com/office/drawing/2014/main" id="{4A894DDE-F0C6-42F7-BF4F-7B10890A3A27}"/>
              </a:ext>
            </a:extLst>
          </p:cNvPr>
          <p:cNvSpPr>
            <a:spLocks noGrp="1"/>
          </p:cNvSpPr>
          <p:nvPr>
            <p:ph type="sldNum" sz="quarter" idx="12"/>
          </p:nvPr>
        </p:nvSpPr>
        <p:spPr/>
        <p:txBody>
          <a:bodyPr/>
          <a:lstStyle/>
          <a:p>
            <a:pPr>
              <a:defRPr/>
            </a:pPr>
            <a:fld id="{4357CAD7-2505-40E0-B872-5D5EE0413445}" type="slidenum">
              <a:rPr lang="en-US" altLang="en-US" smtClean="0"/>
              <a:pPr>
                <a:defRPr/>
              </a:pPr>
              <a:t>41</a:t>
            </a:fld>
            <a:endParaRPr lang="en-US" altLang="en-US" dirty="0"/>
          </a:p>
        </p:txBody>
      </p:sp>
    </p:spTree>
    <p:extLst>
      <p:ext uri="{BB962C8B-B14F-4D97-AF65-F5344CB8AC3E}">
        <p14:creationId xmlns:p14="http://schemas.microsoft.com/office/powerpoint/2010/main" val="348174277"/>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E639D80E-DB87-430C-9ACF-0232B0308966}"/>
              </a:ext>
            </a:extLst>
          </p:cNvPr>
          <p:cNvSpPr>
            <a:spLocks noGrp="1" noChangeArrowheads="1"/>
          </p:cNvSpPr>
          <p:nvPr>
            <p:ph type="title"/>
          </p:nvPr>
        </p:nvSpPr>
        <p:spPr>
          <a:xfrm>
            <a:off x="1553101" y="503714"/>
            <a:ext cx="5937755" cy="1188720"/>
          </a:xfrm>
        </p:spPr>
        <p:txBody>
          <a:bodyPr/>
          <a:lstStyle/>
          <a:p>
            <a:r>
              <a:rPr lang="en-US" altLang="en-US" dirty="0"/>
              <a:t>Controls and Indications	</a:t>
            </a:r>
          </a:p>
        </p:txBody>
      </p:sp>
      <p:sp>
        <p:nvSpPr>
          <p:cNvPr id="11267" name="Slide Number Placeholder 4">
            <a:extLst>
              <a:ext uri="{FF2B5EF4-FFF2-40B4-BE49-F238E27FC236}">
                <a16:creationId xmlns="" xmlns:a16="http://schemas.microsoft.com/office/drawing/2014/main" id="{E0B7194E-20D5-4E7F-A735-8FEC9AB7FC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D494FEA-4E7E-4A7E-B7F5-59AFA966A1CA}" type="slidenum">
              <a:rPr lang="en-US" altLang="en-US" sz="1500">
                <a:latin typeface="Times New Roman" panose="02020603050405020304" pitchFamily="18" charset="0"/>
              </a:rPr>
              <a:pPr fontAlgn="base">
                <a:spcBef>
                  <a:spcPct val="0"/>
                </a:spcBef>
                <a:spcAft>
                  <a:spcPct val="0"/>
                </a:spcAft>
              </a:pPr>
              <a:t>5</a:t>
            </a:fld>
            <a:endParaRPr lang="en-US" altLang="en-US" sz="1500" dirty="0">
              <a:latin typeface="Times New Roman" panose="02020603050405020304" pitchFamily="18" charset="0"/>
            </a:endParaRPr>
          </a:p>
        </p:txBody>
      </p:sp>
      <p:sp>
        <p:nvSpPr>
          <p:cNvPr id="11268" name="Rectangle 3">
            <a:extLst>
              <a:ext uri="{FF2B5EF4-FFF2-40B4-BE49-F238E27FC236}">
                <a16:creationId xmlns="" xmlns:a16="http://schemas.microsoft.com/office/drawing/2014/main" id="{E510B82C-DBC9-4934-9489-627F8C86BF17}"/>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69" name="Text Box 4">
            <a:extLst>
              <a:ext uri="{FF2B5EF4-FFF2-40B4-BE49-F238E27FC236}">
                <a16:creationId xmlns="" xmlns:a16="http://schemas.microsoft.com/office/drawing/2014/main" id="{41C79BB3-DF75-42D9-980B-8679ABFBD0FC}"/>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1270" name="Text Box 5">
            <a:extLst>
              <a:ext uri="{FF2B5EF4-FFF2-40B4-BE49-F238E27FC236}">
                <a16:creationId xmlns="" xmlns:a16="http://schemas.microsoft.com/office/drawing/2014/main" id="{08B4AF0D-9382-464F-ABE9-9287D7953A00}"/>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1271" name="Text Box 6">
            <a:extLst>
              <a:ext uri="{FF2B5EF4-FFF2-40B4-BE49-F238E27FC236}">
                <a16:creationId xmlns="" xmlns:a16="http://schemas.microsoft.com/office/drawing/2014/main" id="{0706C25B-670C-441C-9D43-599068A9E538}"/>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1272" name="Text Box 7">
            <a:extLst>
              <a:ext uri="{FF2B5EF4-FFF2-40B4-BE49-F238E27FC236}">
                <a16:creationId xmlns="" xmlns:a16="http://schemas.microsoft.com/office/drawing/2014/main" id="{92EDD63F-8F4B-49EA-B19E-07BA4E8251AF}"/>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1273" name="Text Box 8">
            <a:extLst>
              <a:ext uri="{FF2B5EF4-FFF2-40B4-BE49-F238E27FC236}">
                <a16:creationId xmlns="" xmlns:a16="http://schemas.microsoft.com/office/drawing/2014/main" id="{383310C1-B380-4C15-8B53-D9D494CD9769}"/>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1274" name="Text Box 9">
            <a:extLst>
              <a:ext uri="{FF2B5EF4-FFF2-40B4-BE49-F238E27FC236}">
                <a16:creationId xmlns="" xmlns:a16="http://schemas.microsoft.com/office/drawing/2014/main" id="{9703C01E-D45A-4310-911A-85CC9A36DF6D}"/>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1275" name="Text Box 10">
            <a:extLst>
              <a:ext uri="{FF2B5EF4-FFF2-40B4-BE49-F238E27FC236}">
                <a16:creationId xmlns="" xmlns:a16="http://schemas.microsoft.com/office/drawing/2014/main" id="{D51A3671-6967-4601-89ED-D1AE34F417B7}"/>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1276" name="Text Box 11">
            <a:extLst>
              <a:ext uri="{FF2B5EF4-FFF2-40B4-BE49-F238E27FC236}">
                <a16:creationId xmlns="" xmlns:a16="http://schemas.microsoft.com/office/drawing/2014/main" id="{BD6C79F6-843A-48EB-8351-4EA0442A973D}"/>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1277" name="Text Box 12">
            <a:extLst>
              <a:ext uri="{FF2B5EF4-FFF2-40B4-BE49-F238E27FC236}">
                <a16:creationId xmlns="" xmlns:a16="http://schemas.microsoft.com/office/drawing/2014/main" id="{C08A9A04-C41A-4972-BA1C-58B344A053D2}"/>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1278" name="Text Box 13">
            <a:extLst>
              <a:ext uri="{FF2B5EF4-FFF2-40B4-BE49-F238E27FC236}">
                <a16:creationId xmlns="" xmlns:a16="http://schemas.microsoft.com/office/drawing/2014/main" id="{2ED5BCFB-3A9D-4A30-9597-DB33E8185B56}"/>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1279" name="Text Box 14">
            <a:extLst>
              <a:ext uri="{FF2B5EF4-FFF2-40B4-BE49-F238E27FC236}">
                <a16:creationId xmlns="" xmlns:a16="http://schemas.microsoft.com/office/drawing/2014/main" id="{65C15666-FC73-4A83-BE83-8F37EB774218}"/>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1280" name="Text Box 15">
            <a:extLst>
              <a:ext uri="{FF2B5EF4-FFF2-40B4-BE49-F238E27FC236}">
                <a16:creationId xmlns="" xmlns:a16="http://schemas.microsoft.com/office/drawing/2014/main" id="{D1CED718-3FFC-4F07-8414-5F99ABFA1FDA}"/>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1281" name="Text Box 16">
            <a:extLst>
              <a:ext uri="{FF2B5EF4-FFF2-40B4-BE49-F238E27FC236}">
                <a16:creationId xmlns="" xmlns:a16="http://schemas.microsoft.com/office/drawing/2014/main" id="{013D4759-2920-4FE6-9448-BCCAFFCACEF8}"/>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1282" name="Text Box 17">
            <a:extLst>
              <a:ext uri="{FF2B5EF4-FFF2-40B4-BE49-F238E27FC236}">
                <a16:creationId xmlns="" xmlns:a16="http://schemas.microsoft.com/office/drawing/2014/main" id="{B1B4C7D2-5107-41E7-BEF1-33C6AA863589}"/>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1283" name="Text Box 18">
            <a:extLst>
              <a:ext uri="{FF2B5EF4-FFF2-40B4-BE49-F238E27FC236}">
                <a16:creationId xmlns="" xmlns:a16="http://schemas.microsoft.com/office/drawing/2014/main" id="{4CD1C4F0-B23E-4023-B402-F38D427B7699}"/>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1284" name="Text Box 19">
            <a:extLst>
              <a:ext uri="{FF2B5EF4-FFF2-40B4-BE49-F238E27FC236}">
                <a16:creationId xmlns="" xmlns:a16="http://schemas.microsoft.com/office/drawing/2014/main" id="{90306212-3FD1-44A8-937C-B3CE33DEECC2}"/>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1285" name="Text Box 20">
            <a:extLst>
              <a:ext uri="{FF2B5EF4-FFF2-40B4-BE49-F238E27FC236}">
                <a16:creationId xmlns="" xmlns:a16="http://schemas.microsoft.com/office/drawing/2014/main" id="{86EE992C-A15A-4153-80F2-ACD269C491AE}"/>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1286" name="Oval 21">
            <a:extLst>
              <a:ext uri="{FF2B5EF4-FFF2-40B4-BE49-F238E27FC236}">
                <a16:creationId xmlns="" xmlns:a16="http://schemas.microsoft.com/office/drawing/2014/main" id="{E43693D8-72DB-4128-8633-95495DE8AA9E}"/>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87" name="Oval 22">
            <a:extLst>
              <a:ext uri="{FF2B5EF4-FFF2-40B4-BE49-F238E27FC236}">
                <a16:creationId xmlns="" xmlns:a16="http://schemas.microsoft.com/office/drawing/2014/main" id="{D82DE04C-B844-4FB0-A87C-DD5497E04BCA}"/>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1288" name="Text Box 23">
            <a:extLst>
              <a:ext uri="{FF2B5EF4-FFF2-40B4-BE49-F238E27FC236}">
                <a16:creationId xmlns="" xmlns:a16="http://schemas.microsoft.com/office/drawing/2014/main" id="{4FEECAEF-1833-43F7-AC75-E08B03DD919A}"/>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1289" name="Text Box 24">
            <a:extLst>
              <a:ext uri="{FF2B5EF4-FFF2-40B4-BE49-F238E27FC236}">
                <a16:creationId xmlns="" xmlns:a16="http://schemas.microsoft.com/office/drawing/2014/main" id="{93CFC41D-BEE8-442F-B8BC-FA9E35DD8DAC}"/>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1290" name="Rectangle 25">
            <a:extLst>
              <a:ext uri="{FF2B5EF4-FFF2-40B4-BE49-F238E27FC236}">
                <a16:creationId xmlns="" xmlns:a16="http://schemas.microsoft.com/office/drawing/2014/main" id="{2AFCFE6C-7FE9-4FE9-809A-7785B9D76605}"/>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1" name="Rectangle 26">
            <a:extLst>
              <a:ext uri="{FF2B5EF4-FFF2-40B4-BE49-F238E27FC236}">
                <a16:creationId xmlns="" xmlns:a16="http://schemas.microsoft.com/office/drawing/2014/main" id="{35E5B61C-93C5-45BB-9AE8-7DE1B986E529}"/>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2" name="Rectangle 27">
            <a:extLst>
              <a:ext uri="{FF2B5EF4-FFF2-40B4-BE49-F238E27FC236}">
                <a16:creationId xmlns="" xmlns:a16="http://schemas.microsoft.com/office/drawing/2014/main" id="{8B115AC6-5F19-4A2D-94F5-CC5149D5349E}"/>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3" name="Rectangle 28">
            <a:extLst>
              <a:ext uri="{FF2B5EF4-FFF2-40B4-BE49-F238E27FC236}">
                <a16:creationId xmlns="" xmlns:a16="http://schemas.microsoft.com/office/drawing/2014/main" id="{EB04725B-B287-44B4-B719-F26A2BC72788}"/>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4" name="Rectangle 29">
            <a:extLst>
              <a:ext uri="{FF2B5EF4-FFF2-40B4-BE49-F238E27FC236}">
                <a16:creationId xmlns="" xmlns:a16="http://schemas.microsoft.com/office/drawing/2014/main" id="{E203D1DD-0891-4A4E-A2B8-5FC80880D46D}"/>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5" name="Rectangle 30">
            <a:extLst>
              <a:ext uri="{FF2B5EF4-FFF2-40B4-BE49-F238E27FC236}">
                <a16:creationId xmlns="" xmlns:a16="http://schemas.microsoft.com/office/drawing/2014/main" id="{E41AA8CA-5E37-4653-BBB8-9EC5513B891F}"/>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6" name="Rectangle 31">
            <a:extLst>
              <a:ext uri="{FF2B5EF4-FFF2-40B4-BE49-F238E27FC236}">
                <a16:creationId xmlns="" xmlns:a16="http://schemas.microsoft.com/office/drawing/2014/main" id="{F2521AF6-6C0B-4251-9C72-D179A1161BC5}"/>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7" name="Rectangle 32">
            <a:extLst>
              <a:ext uri="{FF2B5EF4-FFF2-40B4-BE49-F238E27FC236}">
                <a16:creationId xmlns="" xmlns:a16="http://schemas.microsoft.com/office/drawing/2014/main" id="{5F3E856E-2F87-4641-B1F1-4DB24B71956C}"/>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8" name="Rectangle 33">
            <a:extLst>
              <a:ext uri="{FF2B5EF4-FFF2-40B4-BE49-F238E27FC236}">
                <a16:creationId xmlns="" xmlns:a16="http://schemas.microsoft.com/office/drawing/2014/main" id="{87D01A3D-5162-4E34-80A1-73E7F990482F}"/>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299" name="Rectangle 34">
            <a:extLst>
              <a:ext uri="{FF2B5EF4-FFF2-40B4-BE49-F238E27FC236}">
                <a16:creationId xmlns="" xmlns:a16="http://schemas.microsoft.com/office/drawing/2014/main" id="{90B5D867-660F-4FC2-BB44-858F65544653}"/>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0" name="Rectangle 35">
            <a:extLst>
              <a:ext uri="{FF2B5EF4-FFF2-40B4-BE49-F238E27FC236}">
                <a16:creationId xmlns="" xmlns:a16="http://schemas.microsoft.com/office/drawing/2014/main" id="{E4469D72-6217-4C6C-90E6-F8B2A412DCDF}"/>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1" name="Rectangle 36">
            <a:extLst>
              <a:ext uri="{FF2B5EF4-FFF2-40B4-BE49-F238E27FC236}">
                <a16:creationId xmlns="" xmlns:a16="http://schemas.microsoft.com/office/drawing/2014/main" id="{92AFBB05-8301-45C7-ABB8-933F2CAAD732}"/>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2" name="Rectangle 37">
            <a:extLst>
              <a:ext uri="{FF2B5EF4-FFF2-40B4-BE49-F238E27FC236}">
                <a16:creationId xmlns="" xmlns:a16="http://schemas.microsoft.com/office/drawing/2014/main" id="{30E5C153-B1B1-429D-BAB5-397D91E1E453}"/>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3" name="Oval 38">
            <a:extLst>
              <a:ext uri="{FF2B5EF4-FFF2-40B4-BE49-F238E27FC236}">
                <a16:creationId xmlns="" xmlns:a16="http://schemas.microsoft.com/office/drawing/2014/main" id="{F3A16C35-596A-4C2D-BA86-FB76D5D2B92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4" name="AutoShape 39">
            <a:extLst>
              <a:ext uri="{FF2B5EF4-FFF2-40B4-BE49-F238E27FC236}">
                <a16:creationId xmlns="" xmlns:a16="http://schemas.microsoft.com/office/drawing/2014/main" id="{8FD966C5-C5BF-4CD7-ACEF-603C5FDEFC82}"/>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5" name="AutoShape 40">
            <a:extLst>
              <a:ext uri="{FF2B5EF4-FFF2-40B4-BE49-F238E27FC236}">
                <a16:creationId xmlns="" xmlns:a16="http://schemas.microsoft.com/office/drawing/2014/main" id="{26E536DE-0EDD-4648-8BDC-B761AC8B2290}"/>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1306" name="Text Box 41">
            <a:extLst>
              <a:ext uri="{FF2B5EF4-FFF2-40B4-BE49-F238E27FC236}">
                <a16:creationId xmlns="" xmlns:a16="http://schemas.microsoft.com/office/drawing/2014/main" id="{5C68592A-7293-4385-AABC-9D8FB0F7BE55}"/>
              </a:ext>
            </a:extLst>
          </p:cNvPr>
          <p:cNvSpPr txBox="1">
            <a:spLocks noChangeArrowheads="1"/>
          </p:cNvSpPr>
          <p:nvPr/>
        </p:nvSpPr>
        <p:spPr bwMode="auto">
          <a:xfrm>
            <a:off x="469900" y="4745038"/>
            <a:ext cx="83153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Navigation mode selector button</a:t>
            </a:r>
          </a:p>
          <a:p>
            <a:pPr lvl="1" eaLnBrk="1" hangingPunct="1">
              <a:spcBef>
                <a:spcPct val="50000"/>
              </a:spcBef>
              <a:buFontTx/>
              <a:buChar char="•"/>
            </a:pPr>
            <a:r>
              <a:rPr lang="en-US" altLang="en-US" sz="2200" dirty="0">
                <a:latin typeface="Arial" panose="020B0604020202020204" pitchFamily="34" charset="0"/>
              </a:rPr>
              <a:t>Automatic capture of and tracking of VOR, LOC, or GPS signals set on HSI</a:t>
            </a:r>
          </a:p>
          <a:p>
            <a:pPr lvl="1" eaLnBrk="1" hangingPunct="1">
              <a:spcBef>
                <a:spcPct val="50000"/>
              </a:spcBef>
              <a:buFontTx/>
              <a:buChar char="•"/>
            </a:pPr>
            <a:r>
              <a:rPr lang="en-US" altLang="en-US" sz="2200" dirty="0">
                <a:latin typeface="Arial" panose="020B0604020202020204" pitchFamily="34" charset="0"/>
              </a:rPr>
              <a:t>Recommended for enroute navigation</a:t>
            </a:r>
          </a:p>
        </p:txBody>
      </p:sp>
      <p:sp>
        <p:nvSpPr>
          <p:cNvPr id="11307" name="Oval 42">
            <a:extLst>
              <a:ext uri="{FF2B5EF4-FFF2-40B4-BE49-F238E27FC236}">
                <a16:creationId xmlns="" xmlns:a16="http://schemas.microsoft.com/office/drawing/2014/main" id="{C193CBEC-9F04-44E4-90E1-A5A4186E28E3}"/>
              </a:ext>
            </a:extLst>
          </p:cNvPr>
          <p:cNvSpPr>
            <a:spLocks noChangeArrowheads="1"/>
          </p:cNvSpPr>
          <p:nvPr/>
        </p:nvSpPr>
        <p:spPr bwMode="auto">
          <a:xfrm>
            <a:off x="2311400" y="3621088"/>
            <a:ext cx="1049338"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2CD8EB47-354E-45B8-A071-47648AC5DFA3}"/>
              </a:ext>
            </a:extLst>
          </p:cNvPr>
          <p:cNvSpPr>
            <a:spLocks noGrp="1" noChangeArrowheads="1"/>
          </p:cNvSpPr>
          <p:nvPr>
            <p:ph type="title"/>
          </p:nvPr>
        </p:nvSpPr>
        <p:spPr>
          <a:xfrm>
            <a:off x="1585660" y="574358"/>
            <a:ext cx="5937755" cy="1188720"/>
          </a:xfrm>
        </p:spPr>
        <p:txBody>
          <a:bodyPr/>
          <a:lstStyle/>
          <a:p>
            <a:r>
              <a:rPr lang="en-US" altLang="en-US" dirty="0"/>
              <a:t>Controls and Indications	</a:t>
            </a:r>
          </a:p>
        </p:txBody>
      </p:sp>
      <p:sp>
        <p:nvSpPr>
          <p:cNvPr id="12291" name="Slide Number Placeholder 4">
            <a:extLst>
              <a:ext uri="{FF2B5EF4-FFF2-40B4-BE49-F238E27FC236}">
                <a16:creationId xmlns="" xmlns:a16="http://schemas.microsoft.com/office/drawing/2014/main" id="{3BD5D080-D264-44FD-9B6B-065F978D0A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37A3F5-BF2D-4141-9C38-5256CAF8B25F}" type="slidenum">
              <a:rPr lang="en-US" altLang="en-US" sz="1500">
                <a:latin typeface="Times New Roman" panose="02020603050405020304" pitchFamily="18" charset="0"/>
              </a:rPr>
              <a:pPr fontAlgn="base">
                <a:spcBef>
                  <a:spcPct val="0"/>
                </a:spcBef>
                <a:spcAft>
                  <a:spcPct val="0"/>
                </a:spcAft>
              </a:pPr>
              <a:t>6</a:t>
            </a:fld>
            <a:endParaRPr lang="en-US" altLang="en-US" sz="1500" dirty="0">
              <a:latin typeface="Times New Roman" panose="02020603050405020304" pitchFamily="18" charset="0"/>
            </a:endParaRPr>
          </a:p>
        </p:txBody>
      </p:sp>
      <p:sp>
        <p:nvSpPr>
          <p:cNvPr id="12292" name="Rectangle 3">
            <a:extLst>
              <a:ext uri="{FF2B5EF4-FFF2-40B4-BE49-F238E27FC236}">
                <a16:creationId xmlns="" xmlns:a16="http://schemas.microsoft.com/office/drawing/2014/main" id="{6905D25A-8651-4224-9DDA-14EDFC33C00B}"/>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293" name="Text Box 4">
            <a:extLst>
              <a:ext uri="{FF2B5EF4-FFF2-40B4-BE49-F238E27FC236}">
                <a16:creationId xmlns="" xmlns:a16="http://schemas.microsoft.com/office/drawing/2014/main" id="{0797C1BB-C4DE-440E-A90B-DDA4ABBF77BB}"/>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2294" name="Text Box 5">
            <a:extLst>
              <a:ext uri="{FF2B5EF4-FFF2-40B4-BE49-F238E27FC236}">
                <a16:creationId xmlns="" xmlns:a16="http://schemas.microsoft.com/office/drawing/2014/main" id="{CEDC04DA-680A-4AB8-9B93-76ABE058D9F1}"/>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2295" name="Text Box 6">
            <a:extLst>
              <a:ext uri="{FF2B5EF4-FFF2-40B4-BE49-F238E27FC236}">
                <a16:creationId xmlns="" xmlns:a16="http://schemas.microsoft.com/office/drawing/2014/main" id="{9ECC204B-B04B-4260-844C-B0A9FB7A7E6D}"/>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2296" name="Text Box 7">
            <a:extLst>
              <a:ext uri="{FF2B5EF4-FFF2-40B4-BE49-F238E27FC236}">
                <a16:creationId xmlns="" xmlns:a16="http://schemas.microsoft.com/office/drawing/2014/main" id="{51358D27-F052-4AE9-953B-92CB856D51E5}"/>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2297" name="Text Box 8">
            <a:extLst>
              <a:ext uri="{FF2B5EF4-FFF2-40B4-BE49-F238E27FC236}">
                <a16:creationId xmlns="" xmlns:a16="http://schemas.microsoft.com/office/drawing/2014/main" id="{49597C2E-C446-4C7C-A173-F3C3EA79A62F}"/>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2298" name="Text Box 9">
            <a:extLst>
              <a:ext uri="{FF2B5EF4-FFF2-40B4-BE49-F238E27FC236}">
                <a16:creationId xmlns="" xmlns:a16="http://schemas.microsoft.com/office/drawing/2014/main" id="{B99C01D1-C8CC-4290-AC6B-FA0F2DD36BB2}"/>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2299" name="Text Box 10">
            <a:extLst>
              <a:ext uri="{FF2B5EF4-FFF2-40B4-BE49-F238E27FC236}">
                <a16:creationId xmlns="" xmlns:a16="http://schemas.microsoft.com/office/drawing/2014/main" id="{F34BA75F-886E-49F7-A6E5-76F1B107B0A8}"/>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2300" name="Text Box 11">
            <a:extLst>
              <a:ext uri="{FF2B5EF4-FFF2-40B4-BE49-F238E27FC236}">
                <a16:creationId xmlns="" xmlns:a16="http://schemas.microsoft.com/office/drawing/2014/main" id="{C1EEECA8-A9BA-45F6-BFC3-0DD3CA91ADBF}"/>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2301" name="Text Box 12">
            <a:extLst>
              <a:ext uri="{FF2B5EF4-FFF2-40B4-BE49-F238E27FC236}">
                <a16:creationId xmlns="" xmlns:a16="http://schemas.microsoft.com/office/drawing/2014/main" id="{9D42369A-DD5F-44E2-8094-56C23B160A9D}"/>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2302" name="Text Box 13">
            <a:extLst>
              <a:ext uri="{FF2B5EF4-FFF2-40B4-BE49-F238E27FC236}">
                <a16:creationId xmlns="" xmlns:a16="http://schemas.microsoft.com/office/drawing/2014/main" id="{710AD010-34C4-446A-949F-5D9C6587E22C}"/>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2303" name="Text Box 14">
            <a:extLst>
              <a:ext uri="{FF2B5EF4-FFF2-40B4-BE49-F238E27FC236}">
                <a16:creationId xmlns="" xmlns:a16="http://schemas.microsoft.com/office/drawing/2014/main" id="{C2D3D279-35FC-4E4B-8624-C24AAA0B8507}"/>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2304" name="Text Box 15">
            <a:extLst>
              <a:ext uri="{FF2B5EF4-FFF2-40B4-BE49-F238E27FC236}">
                <a16:creationId xmlns="" xmlns:a16="http://schemas.microsoft.com/office/drawing/2014/main" id="{4A1D09EA-DDD4-4333-9E3E-8736A508F157}"/>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2305" name="Text Box 16">
            <a:extLst>
              <a:ext uri="{FF2B5EF4-FFF2-40B4-BE49-F238E27FC236}">
                <a16:creationId xmlns="" xmlns:a16="http://schemas.microsoft.com/office/drawing/2014/main" id="{FA748102-D432-494E-A2E9-4037A338D5CE}"/>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2306" name="Text Box 17">
            <a:extLst>
              <a:ext uri="{FF2B5EF4-FFF2-40B4-BE49-F238E27FC236}">
                <a16:creationId xmlns="" xmlns:a16="http://schemas.microsoft.com/office/drawing/2014/main" id="{54820B88-DCC9-4DE0-82D6-CE16E6DE1D3E}"/>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2307" name="Text Box 18">
            <a:extLst>
              <a:ext uri="{FF2B5EF4-FFF2-40B4-BE49-F238E27FC236}">
                <a16:creationId xmlns="" xmlns:a16="http://schemas.microsoft.com/office/drawing/2014/main" id="{EDA4BD4B-2E8A-40E7-AB5B-31393CD14D7E}"/>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2308" name="Text Box 19">
            <a:extLst>
              <a:ext uri="{FF2B5EF4-FFF2-40B4-BE49-F238E27FC236}">
                <a16:creationId xmlns="" xmlns:a16="http://schemas.microsoft.com/office/drawing/2014/main" id="{50EF1714-24E2-4A1C-9D09-1ED89B80A928}"/>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2309" name="Text Box 20">
            <a:extLst>
              <a:ext uri="{FF2B5EF4-FFF2-40B4-BE49-F238E27FC236}">
                <a16:creationId xmlns="" xmlns:a16="http://schemas.microsoft.com/office/drawing/2014/main" id="{5CEE3D6D-256D-4CBC-B168-0E7997BD9B7F}"/>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2310" name="Oval 21">
            <a:extLst>
              <a:ext uri="{FF2B5EF4-FFF2-40B4-BE49-F238E27FC236}">
                <a16:creationId xmlns="" xmlns:a16="http://schemas.microsoft.com/office/drawing/2014/main" id="{0A7FCD42-B5E4-47A5-99EB-E47F69950AAA}"/>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11" name="Oval 22">
            <a:extLst>
              <a:ext uri="{FF2B5EF4-FFF2-40B4-BE49-F238E27FC236}">
                <a16:creationId xmlns="" xmlns:a16="http://schemas.microsoft.com/office/drawing/2014/main" id="{39BE673E-13A9-4CF4-84D3-77BFFFB99DA6}"/>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2312" name="Text Box 23">
            <a:extLst>
              <a:ext uri="{FF2B5EF4-FFF2-40B4-BE49-F238E27FC236}">
                <a16:creationId xmlns="" xmlns:a16="http://schemas.microsoft.com/office/drawing/2014/main" id="{C9D490E6-5152-4324-86D5-17B9BB4D58BF}"/>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2313" name="Text Box 24">
            <a:extLst>
              <a:ext uri="{FF2B5EF4-FFF2-40B4-BE49-F238E27FC236}">
                <a16:creationId xmlns="" xmlns:a16="http://schemas.microsoft.com/office/drawing/2014/main" id="{556BE9E1-C675-489F-AE2A-D94C437E26FA}"/>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2314" name="Rectangle 25">
            <a:extLst>
              <a:ext uri="{FF2B5EF4-FFF2-40B4-BE49-F238E27FC236}">
                <a16:creationId xmlns="" xmlns:a16="http://schemas.microsoft.com/office/drawing/2014/main" id="{4ECD7311-0ED0-456F-A0E1-8C2CF6C578D7}"/>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15" name="Rectangle 26">
            <a:extLst>
              <a:ext uri="{FF2B5EF4-FFF2-40B4-BE49-F238E27FC236}">
                <a16:creationId xmlns="" xmlns:a16="http://schemas.microsoft.com/office/drawing/2014/main" id="{4F36D61E-2385-4682-BB87-F66BDDF70D10}"/>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16" name="Rectangle 27">
            <a:extLst>
              <a:ext uri="{FF2B5EF4-FFF2-40B4-BE49-F238E27FC236}">
                <a16:creationId xmlns="" xmlns:a16="http://schemas.microsoft.com/office/drawing/2014/main" id="{40F84BE9-2DA0-412C-ADE4-8A7BE9A2EC57}"/>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17" name="Rectangle 28">
            <a:extLst>
              <a:ext uri="{FF2B5EF4-FFF2-40B4-BE49-F238E27FC236}">
                <a16:creationId xmlns="" xmlns:a16="http://schemas.microsoft.com/office/drawing/2014/main" id="{56D8275D-C45A-431A-AC0D-B5D7B0C790AC}"/>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18" name="Rectangle 29">
            <a:extLst>
              <a:ext uri="{FF2B5EF4-FFF2-40B4-BE49-F238E27FC236}">
                <a16:creationId xmlns="" xmlns:a16="http://schemas.microsoft.com/office/drawing/2014/main" id="{56A2A0D7-0FEB-430A-BA3D-3AA5BAF6D8C4}"/>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19" name="Rectangle 30">
            <a:extLst>
              <a:ext uri="{FF2B5EF4-FFF2-40B4-BE49-F238E27FC236}">
                <a16:creationId xmlns="" xmlns:a16="http://schemas.microsoft.com/office/drawing/2014/main" id="{6C1D1260-0D1C-4704-9069-D62E212AE908}"/>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0" name="Rectangle 31">
            <a:extLst>
              <a:ext uri="{FF2B5EF4-FFF2-40B4-BE49-F238E27FC236}">
                <a16:creationId xmlns="" xmlns:a16="http://schemas.microsoft.com/office/drawing/2014/main" id="{5E994D1B-6AC0-45FE-B3FD-2B74CCF331C6}"/>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1" name="Rectangle 32">
            <a:extLst>
              <a:ext uri="{FF2B5EF4-FFF2-40B4-BE49-F238E27FC236}">
                <a16:creationId xmlns="" xmlns:a16="http://schemas.microsoft.com/office/drawing/2014/main" id="{89F7E701-5571-4203-95C9-5CAAB3A7A022}"/>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2" name="Rectangle 33">
            <a:extLst>
              <a:ext uri="{FF2B5EF4-FFF2-40B4-BE49-F238E27FC236}">
                <a16:creationId xmlns="" xmlns:a16="http://schemas.microsoft.com/office/drawing/2014/main" id="{173394E5-D0C9-45E8-8734-E8C7590A4D62}"/>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3" name="Rectangle 34">
            <a:extLst>
              <a:ext uri="{FF2B5EF4-FFF2-40B4-BE49-F238E27FC236}">
                <a16:creationId xmlns="" xmlns:a16="http://schemas.microsoft.com/office/drawing/2014/main" id="{90B888DA-F1A9-4A29-97A7-C3E003BE05CD}"/>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4" name="Rectangle 35">
            <a:extLst>
              <a:ext uri="{FF2B5EF4-FFF2-40B4-BE49-F238E27FC236}">
                <a16:creationId xmlns="" xmlns:a16="http://schemas.microsoft.com/office/drawing/2014/main" id="{F6C5A4C8-98FE-4FAE-BCAF-3D34F045D5CE}"/>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5" name="Rectangle 36">
            <a:extLst>
              <a:ext uri="{FF2B5EF4-FFF2-40B4-BE49-F238E27FC236}">
                <a16:creationId xmlns="" xmlns:a16="http://schemas.microsoft.com/office/drawing/2014/main" id="{E81BA7BF-63C8-44BC-BB78-029F9D65771A}"/>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6" name="Rectangle 37">
            <a:extLst>
              <a:ext uri="{FF2B5EF4-FFF2-40B4-BE49-F238E27FC236}">
                <a16:creationId xmlns="" xmlns:a16="http://schemas.microsoft.com/office/drawing/2014/main" id="{F48B0741-2216-4FC9-9CBB-7613447438A1}"/>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7" name="Oval 38">
            <a:extLst>
              <a:ext uri="{FF2B5EF4-FFF2-40B4-BE49-F238E27FC236}">
                <a16:creationId xmlns="" xmlns:a16="http://schemas.microsoft.com/office/drawing/2014/main" id="{38FD1E7C-F4AC-4D74-B225-19F46C152125}"/>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8" name="AutoShape 39">
            <a:extLst>
              <a:ext uri="{FF2B5EF4-FFF2-40B4-BE49-F238E27FC236}">
                <a16:creationId xmlns="" xmlns:a16="http://schemas.microsoft.com/office/drawing/2014/main" id="{D68F37AA-4420-4726-949E-5425888AD9B3}"/>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29" name="AutoShape 40">
            <a:extLst>
              <a:ext uri="{FF2B5EF4-FFF2-40B4-BE49-F238E27FC236}">
                <a16:creationId xmlns="" xmlns:a16="http://schemas.microsoft.com/office/drawing/2014/main" id="{DD97C527-1BBA-4DC0-9246-2FCA8BA3D06A}"/>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2330" name="Text Box 41">
            <a:extLst>
              <a:ext uri="{FF2B5EF4-FFF2-40B4-BE49-F238E27FC236}">
                <a16:creationId xmlns="" xmlns:a16="http://schemas.microsoft.com/office/drawing/2014/main" id="{E750F745-7F9F-45DB-A72A-0239AB8B2E98}"/>
              </a:ext>
            </a:extLst>
          </p:cNvPr>
          <p:cNvSpPr txBox="1">
            <a:spLocks noChangeArrowheads="1"/>
          </p:cNvSpPr>
          <p:nvPr/>
        </p:nvSpPr>
        <p:spPr bwMode="auto">
          <a:xfrm>
            <a:off x="469900" y="4745038"/>
            <a:ext cx="83153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Approach mode selector button</a:t>
            </a:r>
          </a:p>
          <a:p>
            <a:pPr lvl="1" eaLnBrk="1" hangingPunct="1">
              <a:spcBef>
                <a:spcPct val="50000"/>
              </a:spcBef>
              <a:buFontTx/>
              <a:buChar char="•"/>
            </a:pPr>
            <a:r>
              <a:rPr lang="en-US" altLang="en-US" sz="2200" dirty="0">
                <a:latin typeface="Arial" panose="020B0604020202020204" pitchFamily="34" charset="0"/>
              </a:rPr>
              <a:t>Capture and tracking of VOR, GPS, LOC and GS on ILS  </a:t>
            </a:r>
          </a:p>
          <a:p>
            <a:pPr lvl="1" eaLnBrk="1" hangingPunct="1">
              <a:spcBef>
                <a:spcPct val="50000"/>
              </a:spcBef>
              <a:buFontTx/>
              <a:buChar char="•"/>
            </a:pPr>
            <a:r>
              <a:rPr lang="en-US" altLang="en-US" sz="2200" dirty="0">
                <a:latin typeface="Arial" panose="020B0604020202020204" pitchFamily="34" charset="0"/>
              </a:rPr>
              <a:t>Recommended for instrument approaches</a:t>
            </a:r>
          </a:p>
        </p:txBody>
      </p:sp>
      <p:sp>
        <p:nvSpPr>
          <p:cNvPr id="12331" name="Oval 42">
            <a:extLst>
              <a:ext uri="{FF2B5EF4-FFF2-40B4-BE49-F238E27FC236}">
                <a16:creationId xmlns="" xmlns:a16="http://schemas.microsoft.com/office/drawing/2014/main" id="{DACB7D84-73CC-4B97-986F-6A18BB14EB00}"/>
              </a:ext>
            </a:extLst>
          </p:cNvPr>
          <p:cNvSpPr>
            <a:spLocks noChangeArrowheads="1"/>
          </p:cNvSpPr>
          <p:nvPr/>
        </p:nvSpPr>
        <p:spPr bwMode="auto">
          <a:xfrm>
            <a:off x="3187700" y="3621088"/>
            <a:ext cx="1049338"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014259C3-647F-4D44-9AFE-7CFAE626D1BC}"/>
              </a:ext>
            </a:extLst>
          </p:cNvPr>
          <p:cNvSpPr>
            <a:spLocks noGrp="1" noChangeArrowheads="1"/>
          </p:cNvSpPr>
          <p:nvPr>
            <p:ph type="title"/>
          </p:nvPr>
        </p:nvSpPr>
        <p:spPr>
          <a:xfrm>
            <a:off x="1658684" y="561658"/>
            <a:ext cx="5937755" cy="1188720"/>
          </a:xfrm>
        </p:spPr>
        <p:txBody>
          <a:bodyPr/>
          <a:lstStyle/>
          <a:p>
            <a:r>
              <a:rPr lang="en-US" altLang="en-US" dirty="0"/>
              <a:t>Controls and Indications	</a:t>
            </a:r>
          </a:p>
        </p:txBody>
      </p:sp>
      <p:sp>
        <p:nvSpPr>
          <p:cNvPr id="13315" name="Slide Number Placeholder 4">
            <a:extLst>
              <a:ext uri="{FF2B5EF4-FFF2-40B4-BE49-F238E27FC236}">
                <a16:creationId xmlns="" xmlns:a16="http://schemas.microsoft.com/office/drawing/2014/main" id="{EDEF88CF-C86C-47FB-8705-EE6C4A789C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3320C6-1812-439F-B13E-8A1E1C7788F3}" type="slidenum">
              <a:rPr lang="en-US" altLang="en-US" sz="1500">
                <a:latin typeface="Times New Roman" panose="02020603050405020304" pitchFamily="18" charset="0"/>
              </a:rPr>
              <a:pPr fontAlgn="base">
                <a:spcBef>
                  <a:spcPct val="0"/>
                </a:spcBef>
                <a:spcAft>
                  <a:spcPct val="0"/>
                </a:spcAft>
              </a:pPr>
              <a:t>7</a:t>
            </a:fld>
            <a:endParaRPr lang="en-US" altLang="en-US" sz="1500" dirty="0">
              <a:latin typeface="Times New Roman" panose="02020603050405020304" pitchFamily="18" charset="0"/>
            </a:endParaRPr>
          </a:p>
        </p:txBody>
      </p:sp>
      <p:sp>
        <p:nvSpPr>
          <p:cNvPr id="13316" name="Rectangle 3">
            <a:extLst>
              <a:ext uri="{FF2B5EF4-FFF2-40B4-BE49-F238E27FC236}">
                <a16:creationId xmlns="" xmlns:a16="http://schemas.microsoft.com/office/drawing/2014/main" id="{B1919334-6786-4543-A474-3F7410D2F574}"/>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17" name="Text Box 4">
            <a:extLst>
              <a:ext uri="{FF2B5EF4-FFF2-40B4-BE49-F238E27FC236}">
                <a16:creationId xmlns="" xmlns:a16="http://schemas.microsoft.com/office/drawing/2014/main" id="{B2A1EE4C-9702-4708-8E23-26F902B38AAF}"/>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3318" name="Text Box 5">
            <a:extLst>
              <a:ext uri="{FF2B5EF4-FFF2-40B4-BE49-F238E27FC236}">
                <a16:creationId xmlns="" xmlns:a16="http://schemas.microsoft.com/office/drawing/2014/main" id="{EE7CEC42-5F6B-4955-AD40-B8658B402B68}"/>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3319" name="Text Box 6">
            <a:extLst>
              <a:ext uri="{FF2B5EF4-FFF2-40B4-BE49-F238E27FC236}">
                <a16:creationId xmlns="" xmlns:a16="http://schemas.microsoft.com/office/drawing/2014/main" id="{A4B508DA-2648-4BAA-A43D-77764BDCAFB2}"/>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3320" name="Text Box 7">
            <a:extLst>
              <a:ext uri="{FF2B5EF4-FFF2-40B4-BE49-F238E27FC236}">
                <a16:creationId xmlns="" xmlns:a16="http://schemas.microsoft.com/office/drawing/2014/main" id="{32C58470-6AEE-4DA7-8A28-DAD2D75E7969}"/>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3321" name="Text Box 8">
            <a:extLst>
              <a:ext uri="{FF2B5EF4-FFF2-40B4-BE49-F238E27FC236}">
                <a16:creationId xmlns="" xmlns:a16="http://schemas.microsoft.com/office/drawing/2014/main" id="{ABEDE3AD-E957-4F88-8D33-55C90C8BA4C4}"/>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3322" name="Text Box 9">
            <a:extLst>
              <a:ext uri="{FF2B5EF4-FFF2-40B4-BE49-F238E27FC236}">
                <a16:creationId xmlns="" xmlns:a16="http://schemas.microsoft.com/office/drawing/2014/main" id="{0AB78432-1728-47D7-92FF-C132ECE6A187}"/>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3323" name="Text Box 10">
            <a:extLst>
              <a:ext uri="{FF2B5EF4-FFF2-40B4-BE49-F238E27FC236}">
                <a16:creationId xmlns="" xmlns:a16="http://schemas.microsoft.com/office/drawing/2014/main" id="{97AB4619-AE6C-4463-B00B-E2634D8CED3F}"/>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3324" name="Text Box 11">
            <a:extLst>
              <a:ext uri="{FF2B5EF4-FFF2-40B4-BE49-F238E27FC236}">
                <a16:creationId xmlns="" xmlns:a16="http://schemas.microsoft.com/office/drawing/2014/main" id="{93C17B55-8CB7-4C24-840F-BB73A9E7291E}"/>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3325" name="Text Box 12">
            <a:extLst>
              <a:ext uri="{FF2B5EF4-FFF2-40B4-BE49-F238E27FC236}">
                <a16:creationId xmlns="" xmlns:a16="http://schemas.microsoft.com/office/drawing/2014/main" id="{FE1B19BB-4187-4C10-BBF1-2CC552380F81}"/>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3326" name="Text Box 13">
            <a:extLst>
              <a:ext uri="{FF2B5EF4-FFF2-40B4-BE49-F238E27FC236}">
                <a16:creationId xmlns="" xmlns:a16="http://schemas.microsoft.com/office/drawing/2014/main" id="{B9D93C6C-7F4C-47C4-83AC-436392C7FE31}"/>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3327" name="Text Box 14">
            <a:extLst>
              <a:ext uri="{FF2B5EF4-FFF2-40B4-BE49-F238E27FC236}">
                <a16:creationId xmlns="" xmlns:a16="http://schemas.microsoft.com/office/drawing/2014/main" id="{F7F903AA-CD7B-43CC-B35D-F74DDC4657CF}"/>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3328" name="Text Box 15">
            <a:extLst>
              <a:ext uri="{FF2B5EF4-FFF2-40B4-BE49-F238E27FC236}">
                <a16:creationId xmlns="" xmlns:a16="http://schemas.microsoft.com/office/drawing/2014/main" id="{F809D6A9-11A2-4D49-AE94-4C2029823A86}"/>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3329" name="Text Box 16">
            <a:extLst>
              <a:ext uri="{FF2B5EF4-FFF2-40B4-BE49-F238E27FC236}">
                <a16:creationId xmlns="" xmlns:a16="http://schemas.microsoft.com/office/drawing/2014/main" id="{AB3C26CC-6A60-4381-8911-5F1614BA34D4}"/>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3330" name="Text Box 17">
            <a:extLst>
              <a:ext uri="{FF2B5EF4-FFF2-40B4-BE49-F238E27FC236}">
                <a16:creationId xmlns="" xmlns:a16="http://schemas.microsoft.com/office/drawing/2014/main" id="{27944B33-D2E1-4777-82FD-00A68E0E9A2F}"/>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3331" name="Text Box 18">
            <a:extLst>
              <a:ext uri="{FF2B5EF4-FFF2-40B4-BE49-F238E27FC236}">
                <a16:creationId xmlns="" xmlns:a16="http://schemas.microsoft.com/office/drawing/2014/main" id="{B8E19653-C68E-43EE-A916-75D4CF63012C}"/>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3332" name="Text Box 19">
            <a:extLst>
              <a:ext uri="{FF2B5EF4-FFF2-40B4-BE49-F238E27FC236}">
                <a16:creationId xmlns="" xmlns:a16="http://schemas.microsoft.com/office/drawing/2014/main" id="{D87A0964-2565-40F3-8DDB-2FFC419E0F3A}"/>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3333" name="Text Box 20">
            <a:extLst>
              <a:ext uri="{FF2B5EF4-FFF2-40B4-BE49-F238E27FC236}">
                <a16:creationId xmlns="" xmlns:a16="http://schemas.microsoft.com/office/drawing/2014/main" id="{B5C0D5A3-AC98-48F9-BDBF-B72207A76B87}"/>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3334" name="Oval 21">
            <a:extLst>
              <a:ext uri="{FF2B5EF4-FFF2-40B4-BE49-F238E27FC236}">
                <a16:creationId xmlns="" xmlns:a16="http://schemas.microsoft.com/office/drawing/2014/main" id="{FF01C72A-829E-45EB-A4AE-76A499454046}"/>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35" name="Oval 22">
            <a:extLst>
              <a:ext uri="{FF2B5EF4-FFF2-40B4-BE49-F238E27FC236}">
                <a16:creationId xmlns="" xmlns:a16="http://schemas.microsoft.com/office/drawing/2014/main" id="{15D116B0-B269-47E7-861E-A4C20B25EBF8}"/>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3336" name="Text Box 23">
            <a:extLst>
              <a:ext uri="{FF2B5EF4-FFF2-40B4-BE49-F238E27FC236}">
                <a16:creationId xmlns="" xmlns:a16="http://schemas.microsoft.com/office/drawing/2014/main" id="{040F739B-97FA-4062-B7C6-09801FA169FB}"/>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3337" name="Text Box 24">
            <a:extLst>
              <a:ext uri="{FF2B5EF4-FFF2-40B4-BE49-F238E27FC236}">
                <a16:creationId xmlns="" xmlns:a16="http://schemas.microsoft.com/office/drawing/2014/main" id="{B6F649C2-2565-4D70-BD29-0716E75205E9}"/>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3338" name="Rectangle 25">
            <a:extLst>
              <a:ext uri="{FF2B5EF4-FFF2-40B4-BE49-F238E27FC236}">
                <a16:creationId xmlns="" xmlns:a16="http://schemas.microsoft.com/office/drawing/2014/main" id="{5C48F2B6-0034-44DD-BA3C-F6A5044E0AAB}"/>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39" name="Rectangle 26">
            <a:extLst>
              <a:ext uri="{FF2B5EF4-FFF2-40B4-BE49-F238E27FC236}">
                <a16:creationId xmlns="" xmlns:a16="http://schemas.microsoft.com/office/drawing/2014/main" id="{CA9FFA52-E89F-4407-AE1B-AE7997E176BD}"/>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0" name="Rectangle 27">
            <a:extLst>
              <a:ext uri="{FF2B5EF4-FFF2-40B4-BE49-F238E27FC236}">
                <a16:creationId xmlns="" xmlns:a16="http://schemas.microsoft.com/office/drawing/2014/main" id="{CC246F6D-A2A7-4ED0-8F9C-E331935E8D62}"/>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1" name="Rectangle 28">
            <a:extLst>
              <a:ext uri="{FF2B5EF4-FFF2-40B4-BE49-F238E27FC236}">
                <a16:creationId xmlns="" xmlns:a16="http://schemas.microsoft.com/office/drawing/2014/main" id="{AB718BF2-3114-443A-BACC-7FB454D557AF}"/>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2" name="Rectangle 29">
            <a:extLst>
              <a:ext uri="{FF2B5EF4-FFF2-40B4-BE49-F238E27FC236}">
                <a16:creationId xmlns="" xmlns:a16="http://schemas.microsoft.com/office/drawing/2014/main" id="{3EEC1415-0A9B-4298-9DD6-B46033E6381F}"/>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3" name="Rectangle 30">
            <a:extLst>
              <a:ext uri="{FF2B5EF4-FFF2-40B4-BE49-F238E27FC236}">
                <a16:creationId xmlns="" xmlns:a16="http://schemas.microsoft.com/office/drawing/2014/main" id="{B82A0A40-2178-40DB-A19C-28E7D738F5AF}"/>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4" name="Rectangle 31">
            <a:extLst>
              <a:ext uri="{FF2B5EF4-FFF2-40B4-BE49-F238E27FC236}">
                <a16:creationId xmlns="" xmlns:a16="http://schemas.microsoft.com/office/drawing/2014/main" id="{23C222A2-E80E-4494-A1E5-3DF23CBF33BF}"/>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5" name="Rectangle 32">
            <a:extLst>
              <a:ext uri="{FF2B5EF4-FFF2-40B4-BE49-F238E27FC236}">
                <a16:creationId xmlns="" xmlns:a16="http://schemas.microsoft.com/office/drawing/2014/main" id="{974CFA1A-8A97-4450-A17D-DDBD161893A7}"/>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6" name="Rectangle 33">
            <a:extLst>
              <a:ext uri="{FF2B5EF4-FFF2-40B4-BE49-F238E27FC236}">
                <a16:creationId xmlns="" xmlns:a16="http://schemas.microsoft.com/office/drawing/2014/main" id="{4F335A7A-CDA9-4212-9FFB-4D20FC1F4279}"/>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7" name="Rectangle 34">
            <a:extLst>
              <a:ext uri="{FF2B5EF4-FFF2-40B4-BE49-F238E27FC236}">
                <a16:creationId xmlns="" xmlns:a16="http://schemas.microsoft.com/office/drawing/2014/main" id="{435F7CD7-6CB0-4FD8-8930-1EED8D9C9E02}"/>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8" name="Rectangle 35">
            <a:extLst>
              <a:ext uri="{FF2B5EF4-FFF2-40B4-BE49-F238E27FC236}">
                <a16:creationId xmlns="" xmlns:a16="http://schemas.microsoft.com/office/drawing/2014/main" id="{24526AC2-02FE-48A4-A601-17FF184D6602}"/>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49" name="Rectangle 36">
            <a:extLst>
              <a:ext uri="{FF2B5EF4-FFF2-40B4-BE49-F238E27FC236}">
                <a16:creationId xmlns="" xmlns:a16="http://schemas.microsoft.com/office/drawing/2014/main" id="{5D64F11E-4C0C-4950-8E2D-AEA6C705810F}"/>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50" name="Rectangle 37">
            <a:extLst>
              <a:ext uri="{FF2B5EF4-FFF2-40B4-BE49-F238E27FC236}">
                <a16:creationId xmlns="" xmlns:a16="http://schemas.microsoft.com/office/drawing/2014/main" id="{BF0ECDEC-BDE2-4EAC-B9A9-AA48D08C1663}"/>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51" name="Oval 38">
            <a:extLst>
              <a:ext uri="{FF2B5EF4-FFF2-40B4-BE49-F238E27FC236}">
                <a16:creationId xmlns="" xmlns:a16="http://schemas.microsoft.com/office/drawing/2014/main" id="{574713E4-8170-44D2-93E4-6149EF317EA2}"/>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52" name="AutoShape 39">
            <a:extLst>
              <a:ext uri="{FF2B5EF4-FFF2-40B4-BE49-F238E27FC236}">
                <a16:creationId xmlns="" xmlns:a16="http://schemas.microsoft.com/office/drawing/2014/main" id="{FBF1D75C-FF63-4ABE-B4C8-EB62D4403F9C}"/>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53" name="AutoShape 40">
            <a:extLst>
              <a:ext uri="{FF2B5EF4-FFF2-40B4-BE49-F238E27FC236}">
                <a16:creationId xmlns="" xmlns:a16="http://schemas.microsoft.com/office/drawing/2014/main" id="{ACC93A7B-7DA1-43C9-9E17-05F161A4124B}"/>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3354" name="Text Box 41">
            <a:extLst>
              <a:ext uri="{FF2B5EF4-FFF2-40B4-BE49-F238E27FC236}">
                <a16:creationId xmlns="" xmlns:a16="http://schemas.microsoft.com/office/drawing/2014/main" id="{8F7B6C0B-0DE2-44C1-9E80-BFEAFEE4D462}"/>
              </a:ext>
            </a:extLst>
          </p:cNvPr>
          <p:cNvSpPr txBox="1">
            <a:spLocks noChangeArrowheads="1"/>
          </p:cNvSpPr>
          <p:nvPr/>
        </p:nvSpPr>
        <p:spPr bwMode="auto">
          <a:xfrm>
            <a:off x="469900" y="4745038"/>
            <a:ext cx="83153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Back course approach mode selector button</a:t>
            </a:r>
          </a:p>
          <a:p>
            <a:pPr lvl="1" eaLnBrk="1" hangingPunct="1">
              <a:spcBef>
                <a:spcPct val="50000"/>
              </a:spcBef>
              <a:buFontTx/>
              <a:buChar char="•"/>
            </a:pPr>
            <a:r>
              <a:rPr lang="en-US" altLang="en-US" sz="2200" dirty="0">
                <a:latin typeface="Arial" panose="020B0604020202020204" pitchFamily="34" charset="0"/>
              </a:rPr>
              <a:t>Capture of back course LOC </a:t>
            </a:r>
          </a:p>
          <a:p>
            <a:pPr lvl="1" eaLnBrk="1" hangingPunct="1">
              <a:spcBef>
                <a:spcPct val="50000"/>
              </a:spcBef>
              <a:buFontTx/>
              <a:buChar char="•"/>
            </a:pPr>
            <a:r>
              <a:rPr lang="en-US" altLang="en-US" sz="2200" dirty="0">
                <a:latin typeface="Arial" panose="020B0604020202020204" pitchFamily="34" charset="0"/>
              </a:rPr>
              <a:t>Response to LOC is reversed </a:t>
            </a:r>
            <a:r>
              <a:rPr lang="en-US" altLang="en-US" sz="2200" b="1" dirty="0">
                <a:latin typeface="Arial" panose="020B0604020202020204" pitchFamily="34" charset="0"/>
              </a:rPr>
              <a:t>(*set the front course)</a:t>
            </a:r>
          </a:p>
          <a:p>
            <a:pPr lvl="1" eaLnBrk="1" hangingPunct="1">
              <a:spcBef>
                <a:spcPct val="50000"/>
              </a:spcBef>
              <a:buFontTx/>
              <a:buChar char="•"/>
            </a:pPr>
            <a:r>
              <a:rPr lang="en-US" altLang="en-US" sz="2200" dirty="0">
                <a:latin typeface="Arial" panose="020B0604020202020204" pitchFamily="34" charset="0"/>
              </a:rPr>
              <a:t>Only active when LOC freq is loaded</a:t>
            </a:r>
          </a:p>
        </p:txBody>
      </p:sp>
      <p:sp>
        <p:nvSpPr>
          <p:cNvPr id="13355" name="Oval 42">
            <a:extLst>
              <a:ext uri="{FF2B5EF4-FFF2-40B4-BE49-F238E27FC236}">
                <a16:creationId xmlns="" xmlns:a16="http://schemas.microsoft.com/office/drawing/2014/main" id="{ABA513B1-E67A-45F1-B811-3CFE30512188}"/>
              </a:ext>
            </a:extLst>
          </p:cNvPr>
          <p:cNvSpPr>
            <a:spLocks noChangeArrowheads="1"/>
          </p:cNvSpPr>
          <p:nvPr/>
        </p:nvSpPr>
        <p:spPr bwMode="auto">
          <a:xfrm>
            <a:off x="4189413" y="3608388"/>
            <a:ext cx="1049337"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a:extLst>
              <a:ext uri="{FF2B5EF4-FFF2-40B4-BE49-F238E27FC236}">
                <a16:creationId xmlns="" xmlns:a16="http://schemas.microsoft.com/office/drawing/2014/main" id="{1DC24769-6F30-4D66-89A3-3FC9CB10F67B}"/>
              </a:ext>
            </a:extLst>
          </p:cNvPr>
          <p:cNvSpPr>
            <a:spLocks noGrp="1" noChangeArrowheads="1"/>
          </p:cNvSpPr>
          <p:nvPr>
            <p:ph type="title"/>
          </p:nvPr>
        </p:nvSpPr>
        <p:spPr>
          <a:xfrm>
            <a:off x="1658684" y="467996"/>
            <a:ext cx="5937755" cy="1188720"/>
          </a:xfrm>
        </p:spPr>
        <p:txBody>
          <a:bodyPr/>
          <a:lstStyle/>
          <a:p>
            <a:r>
              <a:rPr lang="en-US" altLang="en-US" dirty="0"/>
              <a:t>Controls and Indications	</a:t>
            </a:r>
          </a:p>
        </p:txBody>
      </p:sp>
      <p:sp>
        <p:nvSpPr>
          <p:cNvPr id="14339" name="Slide Number Placeholder 4">
            <a:extLst>
              <a:ext uri="{FF2B5EF4-FFF2-40B4-BE49-F238E27FC236}">
                <a16:creationId xmlns="" xmlns:a16="http://schemas.microsoft.com/office/drawing/2014/main" id="{49AD1258-9E70-4607-9BE6-84FCAF0882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D1B3249-959A-4550-B61E-FB5AD6B62FB7}" type="slidenum">
              <a:rPr lang="en-US" altLang="en-US" sz="1500">
                <a:latin typeface="Times New Roman" panose="02020603050405020304" pitchFamily="18" charset="0"/>
              </a:rPr>
              <a:pPr fontAlgn="base">
                <a:spcBef>
                  <a:spcPct val="0"/>
                </a:spcBef>
                <a:spcAft>
                  <a:spcPct val="0"/>
                </a:spcAft>
              </a:pPr>
              <a:t>8</a:t>
            </a:fld>
            <a:endParaRPr lang="en-US" altLang="en-US" sz="1500" dirty="0">
              <a:latin typeface="Times New Roman" panose="02020603050405020304" pitchFamily="18" charset="0"/>
            </a:endParaRPr>
          </a:p>
        </p:txBody>
      </p:sp>
      <p:sp>
        <p:nvSpPr>
          <p:cNvPr id="14340" name="Rectangle 3">
            <a:extLst>
              <a:ext uri="{FF2B5EF4-FFF2-40B4-BE49-F238E27FC236}">
                <a16:creationId xmlns="" xmlns:a16="http://schemas.microsoft.com/office/drawing/2014/main" id="{A077A52B-286D-4A2A-AB84-770F4C614765}"/>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41" name="Text Box 4">
            <a:extLst>
              <a:ext uri="{FF2B5EF4-FFF2-40B4-BE49-F238E27FC236}">
                <a16:creationId xmlns="" xmlns:a16="http://schemas.microsoft.com/office/drawing/2014/main" id="{42B67E5A-29FF-4F16-AA89-66C910A5EB32}"/>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4342" name="Text Box 5">
            <a:extLst>
              <a:ext uri="{FF2B5EF4-FFF2-40B4-BE49-F238E27FC236}">
                <a16:creationId xmlns="" xmlns:a16="http://schemas.microsoft.com/office/drawing/2014/main" id="{201BB9C3-6334-4AC3-9B44-42E61227990A}"/>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4343" name="Text Box 6">
            <a:extLst>
              <a:ext uri="{FF2B5EF4-FFF2-40B4-BE49-F238E27FC236}">
                <a16:creationId xmlns="" xmlns:a16="http://schemas.microsoft.com/office/drawing/2014/main" id="{4DE4F020-09E7-48CF-8A1B-34FCF48DE9BA}"/>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4344" name="Text Box 7">
            <a:extLst>
              <a:ext uri="{FF2B5EF4-FFF2-40B4-BE49-F238E27FC236}">
                <a16:creationId xmlns="" xmlns:a16="http://schemas.microsoft.com/office/drawing/2014/main" id="{2399B4CC-5FFC-49DD-BF79-9AEC0EE21909}"/>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4345" name="Text Box 8">
            <a:extLst>
              <a:ext uri="{FF2B5EF4-FFF2-40B4-BE49-F238E27FC236}">
                <a16:creationId xmlns="" xmlns:a16="http://schemas.microsoft.com/office/drawing/2014/main" id="{3BBA0FAC-DD53-49A2-90BA-309DF9A6F171}"/>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4346" name="Text Box 9">
            <a:extLst>
              <a:ext uri="{FF2B5EF4-FFF2-40B4-BE49-F238E27FC236}">
                <a16:creationId xmlns="" xmlns:a16="http://schemas.microsoft.com/office/drawing/2014/main" id="{877A38B6-C1F1-4CA3-A3E3-2611324F626D}"/>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4347" name="Text Box 10">
            <a:extLst>
              <a:ext uri="{FF2B5EF4-FFF2-40B4-BE49-F238E27FC236}">
                <a16:creationId xmlns="" xmlns:a16="http://schemas.microsoft.com/office/drawing/2014/main" id="{6F8B6C71-4F1B-49F2-93CD-F71D4A520DDB}"/>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4348" name="Text Box 11">
            <a:extLst>
              <a:ext uri="{FF2B5EF4-FFF2-40B4-BE49-F238E27FC236}">
                <a16:creationId xmlns="" xmlns:a16="http://schemas.microsoft.com/office/drawing/2014/main" id="{6E6D6DA8-123F-4A77-8F11-846520BFFDBA}"/>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4349" name="Text Box 12">
            <a:extLst>
              <a:ext uri="{FF2B5EF4-FFF2-40B4-BE49-F238E27FC236}">
                <a16:creationId xmlns="" xmlns:a16="http://schemas.microsoft.com/office/drawing/2014/main" id="{15BA5F3E-B8B7-4206-90C2-9FAF9A34B3BD}"/>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4350" name="Text Box 13">
            <a:extLst>
              <a:ext uri="{FF2B5EF4-FFF2-40B4-BE49-F238E27FC236}">
                <a16:creationId xmlns="" xmlns:a16="http://schemas.microsoft.com/office/drawing/2014/main" id="{38CCAE46-2D24-4DFA-AA6B-E15962E56FB8}"/>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4351" name="Text Box 14">
            <a:extLst>
              <a:ext uri="{FF2B5EF4-FFF2-40B4-BE49-F238E27FC236}">
                <a16:creationId xmlns="" xmlns:a16="http://schemas.microsoft.com/office/drawing/2014/main" id="{ABD85303-D7CE-4FA1-A230-A7E7CF4CC999}"/>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4352" name="Text Box 15">
            <a:extLst>
              <a:ext uri="{FF2B5EF4-FFF2-40B4-BE49-F238E27FC236}">
                <a16:creationId xmlns="" xmlns:a16="http://schemas.microsoft.com/office/drawing/2014/main" id="{EFE1673C-F986-4965-9993-901B3A57D0F0}"/>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4353" name="Text Box 16">
            <a:extLst>
              <a:ext uri="{FF2B5EF4-FFF2-40B4-BE49-F238E27FC236}">
                <a16:creationId xmlns="" xmlns:a16="http://schemas.microsoft.com/office/drawing/2014/main" id="{2C83E28E-7A51-4180-8921-31094D11A264}"/>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4354" name="Text Box 17">
            <a:extLst>
              <a:ext uri="{FF2B5EF4-FFF2-40B4-BE49-F238E27FC236}">
                <a16:creationId xmlns="" xmlns:a16="http://schemas.microsoft.com/office/drawing/2014/main" id="{91E3868B-7368-4161-AE1C-679D45F91018}"/>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4355" name="Text Box 18">
            <a:extLst>
              <a:ext uri="{FF2B5EF4-FFF2-40B4-BE49-F238E27FC236}">
                <a16:creationId xmlns="" xmlns:a16="http://schemas.microsoft.com/office/drawing/2014/main" id="{3E9ACC73-CF07-4D32-AC7A-4EDFC1A95269}"/>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4356" name="Text Box 19">
            <a:extLst>
              <a:ext uri="{FF2B5EF4-FFF2-40B4-BE49-F238E27FC236}">
                <a16:creationId xmlns="" xmlns:a16="http://schemas.microsoft.com/office/drawing/2014/main" id="{62EBA738-CF9E-4AFE-8DF3-98E67DFFDA00}"/>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4357" name="Text Box 20">
            <a:extLst>
              <a:ext uri="{FF2B5EF4-FFF2-40B4-BE49-F238E27FC236}">
                <a16:creationId xmlns="" xmlns:a16="http://schemas.microsoft.com/office/drawing/2014/main" id="{DFCD831D-0B9D-422A-8108-DFB2022CB27F}"/>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4358" name="Oval 21">
            <a:extLst>
              <a:ext uri="{FF2B5EF4-FFF2-40B4-BE49-F238E27FC236}">
                <a16:creationId xmlns="" xmlns:a16="http://schemas.microsoft.com/office/drawing/2014/main" id="{2205F993-2E22-4621-8FAF-F547C78A1390}"/>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59" name="Oval 22">
            <a:extLst>
              <a:ext uri="{FF2B5EF4-FFF2-40B4-BE49-F238E27FC236}">
                <a16:creationId xmlns="" xmlns:a16="http://schemas.microsoft.com/office/drawing/2014/main" id="{09CD07F7-875D-448D-ABCA-537EB2F29F8E}"/>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4360" name="Text Box 23">
            <a:extLst>
              <a:ext uri="{FF2B5EF4-FFF2-40B4-BE49-F238E27FC236}">
                <a16:creationId xmlns="" xmlns:a16="http://schemas.microsoft.com/office/drawing/2014/main" id="{7E862455-9956-48F6-8880-837BC7368505}"/>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4361" name="Text Box 24">
            <a:extLst>
              <a:ext uri="{FF2B5EF4-FFF2-40B4-BE49-F238E27FC236}">
                <a16:creationId xmlns="" xmlns:a16="http://schemas.microsoft.com/office/drawing/2014/main" id="{211A0385-B904-45B7-BCE7-B9EF089FDB14}"/>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4362" name="Rectangle 25">
            <a:extLst>
              <a:ext uri="{FF2B5EF4-FFF2-40B4-BE49-F238E27FC236}">
                <a16:creationId xmlns="" xmlns:a16="http://schemas.microsoft.com/office/drawing/2014/main" id="{C0EF2D79-8B92-426E-A0AA-93C71B29B297}"/>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3" name="Rectangle 26">
            <a:extLst>
              <a:ext uri="{FF2B5EF4-FFF2-40B4-BE49-F238E27FC236}">
                <a16:creationId xmlns="" xmlns:a16="http://schemas.microsoft.com/office/drawing/2014/main" id="{485329CA-CE4A-42C7-BBD5-92E4299F9F81}"/>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4" name="Rectangle 27">
            <a:extLst>
              <a:ext uri="{FF2B5EF4-FFF2-40B4-BE49-F238E27FC236}">
                <a16:creationId xmlns="" xmlns:a16="http://schemas.microsoft.com/office/drawing/2014/main" id="{90F311BA-EF2A-491E-A37A-9854A1D67420}"/>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5" name="Rectangle 28">
            <a:extLst>
              <a:ext uri="{FF2B5EF4-FFF2-40B4-BE49-F238E27FC236}">
                <a16:creationId xmlns="" xmlns:a16="http://schemas.microsoft.com/office/drawing/2014/main" id="{39FC9F67-126F-4058-98E4-E0FC44E8DAFC}"/>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6" name="Rectangle 29">
            <a:extLst>
              <a:ext uri="{FF2B5EF4-FFF2-40B4-BE49-F238E27FC236}">
                <a16:creationId xmlns="" xmlns:a16="http://schemas.microsoft.com/office/drawing/2014/main" id="{876D3E7A-9EE7-473B-9405-DA1584BED87A}"/>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7" name="Rectangle 30">
            <a:extLst>
              <a:ext uri="{FF2B5EF4-FFF2-40B4-BE49-F238E27FC236}">
                <a16:creationId xmlns="" xmlns:a16="http://schemas.microsoft.com/office/drawing/2014/main" id="{C6308446-27BB-467F-9144-810B40924ACD}"/>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8" name="Rectangle 31">
            <a:extLst>
              <a:ext uri="{FF2B5EF4-FFF2-40B4-BE49-F238E27FC236}">
                <a16:creationId xmlns="" xmlns:a16="http://schemas.microsoft.com/office/drawing/2014/main" id="{2FA228DE-D844-4E5B-B53E-5DD4B73E296E}"/>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69" name="Rectangle 32">
            <a:extLst>
              <a:ext uri="{FF2B5EF4-FFF2-40B4-BE49-F238E27FC236}">
                <a16:creationId xmlns="" xmlns:a16="http://schemas.microsoft.com/office/drawing/2014/main" id="{9C8B618C-C547-44B2-BB17-4C720B1BE547}"/>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0" name="Rectangle 33">
            <a:extLst>
              <a:ext uri="{FF2B5EF4-FFF2-40B4-BE49-F238E27FC236}">
                <a16:creationId xmlns="" xmlns:a16="http://schemas.microsoft.com/office/drawing/2014/main" id="{544CE213-BAF9-4543-A9F2-046C47D4F4E2}"/>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1" name="Rectangle 34">
            <a:extLst>
              <a:ext uri="{FF2B5EF4-FFF2-40B4-BE49-F238E27FC236}">
                <a16:creationId xmlns="" xmlns:a16="http://schemas.microsoft.com/office/drawing/2014/main" id="{0AD75240-7B28-4501-A209-2B59E09333C7}"/>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2" name="Rectangle 35">
            <a:extLst>
              <a:ext uri="{FF2B5EF4-FFF2-40B4-BE49-F238E27FC236}">
                <a16:creationId xmlns="" xmlns:a16="http://schemas.microsoft.com/office/drawing/2014/main" id="{57637BDA-7BA0-4435-ACCC-2B32B0D0659E}"/>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3" name="Rectangle 36">
            <a:extLst>
              <a:ext uri="{FF2B5EF4-FFF2-40B4-BE49-F238E27FC236}">
                <a16:creationId xmlns="" xmlns:a16="http://schemas.microsoft.com/office/drawing/2014/main" id="{13B5CBC2-C38E-4F49-9AE8-3D7DA4F8DA93}"/>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4" name="Rectangle 37">
            <a:extLst>
              <a:ext uri="{FF2B5EF4-FFF2-40B4-BE49-F238E27FC236}">
                <a16:creationId xmlns="" xmlns:a16="http://schemas.microsoft.com/office/drawing/2014/main" id="{A8A2F466-D68D-4A94-8108-ACFD76ECD167}"/>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5" name="Oval 38">
            <a:extLst>
              <a:ext uri="{FF2B5EF4-FFF2-40B4-BE49-F238E27FC236}">
                <a16:creationId xmlns="" xmlns:a16="http://schemas.microsoft.com/office/drawing/2014/main" id="{08ED4542-292C-4075-BE04-41CD1BB7ABB4}"/>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6" name="AutoShape 39">
            <a:extLst>
              <a:ext uri="{FF2B5EF4-FFF2-40B4-BE49-F238E27FC236}">
                <a16:creationId xmlns="" xmlns:a16="http://schemas.microsoft.com/office/drawing/2014/main" id="{86182EF2-0727-4AA1-BEF5-45993D8CAF33}"/>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7" name="AutoShape 40">
            <a:extLst>
              <a:ext uri="{FF2B5EF4-FFF2-40B4-BE49-F238E27FC236}">
                <a16:creationId xmlns="" xmlns:a16="http://schemas.microsoft.com/office/drawing/2014/main" id="{A120C1CF-E25F-4A32-BB57-797296A34F3E}"/>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4378" name="Text Box 41">
            <a:extLst>
              <a:ext uri="{FF2B5EF4-FFF2-40B4-BE49-F238E27FC236}">
                <a16:creationId xmlns="" xmlns:a16="http://schemas.microsoft.com/office/drawing/2014/main" id="{ADF55DB0-A5E2-48A9-992F-79416973E1B9}"/>
              </a:ext>
            </a:extLst>
          </p:cNvPr>
          <p:cNvSpPr txBox="1">
            <a:spLocks noChangeArrowheads="1"/>
          </p:cNvSpPr>
          <p:nvPr/>
        </p:nvSpPr>
        <p:spPr bwMode="auto">
          <a:xfrm>
            <a:off x="469900" y="4745038"/>
            <a:ext cx="83153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Altitude hold mode selector button</a:t>
            </a:r>
          </a:p>
          <a:p>
            <a:pPr lvl="1" eaLnBrk="1" hangingPunct="1">
              <a:spcBef>
                <a:spcPct val="50000"/>
              </a:spcBef>
              <a:buFontTx/>
              <a:buChar char="•"/>
            </a:pPr>
            <a:r>
              <a:rPr lang="en-US" altLang="en-US" sz="2200" dirty="0">
                <a:latin typeface="Arial" panose="020B0604020202020204" pitchFamily="34" charset="0"/>
              </a:rPr>
              <a:t>Toggles between ALT HOLD and VS mode</a:t>
            </a:r>
          </a:p>
          <a:p>
            <a:pPr lvl="1" eaLnBrk="1" hangingPunct="1">
              <a:spcBef>
                <a:spcPct val="50000"/>
              </a:spcBef>
              <a:buFontTx/>
              <a:buChar char="•"/>
            </a:pPr>
            <a:endParaRPr lang="en-US" altLang="en-US" sz="2200" dirty="0">
              <a:latin typeface="Arial" panose="020B0604020202020204" pitchFamily="34" charset="0"/>
            </a:endParaRPr>
          </a:p>
        </p:txBody>
      </p:sp>
      <p:sp>
        <p:nvSpPr>
          <p:cNvPr id="14379" name="Oval 42">
            <a:extLst>
              <a:ext uri="{FF2B5EF4-FFF2-40B4-BE49-F238E27FC236}">
                <a16:creationId xmlns="" xmlns:a16="http://schemas.microsoft.com/office/drawing/2014/main" id="{6CCC5A93-A0C2-434B-B58D-F7BE09FAFF2F}"/>
              </a:ext>
            </a:extLst>
          </p:cNvPr>
          <p:cNvSpPr>
            <a:spLocks noChangeArrowheads="1"/>
          </p:cNvSpPr>
          <p:nvPr/>
        </p:nvSpPr>
        <p:spPr bwMode="auto">
          <a:xfrm>
            <a:off x="5153025" y="3608388"/>
            <a:ext cx="1049338" cy="6064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2BF34FDF-CF83-4638-9E21-26182C947F23}"/>
              </a:ext>
            </a:extLst>
          </p:cNvPr>
          <p:cNvSpPr>
            <a:spLocks noGrp="1" noChangeArrowheads="1"/>
          </p:cNvSpPr>
          <p:nvPr>
            <p:ph type="title"/>
          </p:nvPr>
        </p:nvSpPr>
        <p:spPr>
          <a:xfrm>
            <a:off x="1585660" y="506096"/>
            <a:ext cx="5937755" cy="1188720"/>
          </a:xfrm>
        </p:spPr>
        <p:txBody>
          <a:bodyPr/>
          <a:lstStyle/>
          <a:p>
            <a:r>
              <a:rPr lang="en-US" altLang="en-US" dirty="0"/>
              <a:t>Controls and Indications	</a:t>
            </a:r>
          </a:p>
        </p:txBody>
      </p:sp>
      <p:sp>
        <p:nvSpPr>
          <p:cNvPr id="15363" name="Slide Number Placeholder 4">
            <a:extLst>
              <a:ext uri="{FF2B5EF4-FFF2-40B4-BE49-F238E27FC236}">
                <a16:creationId xmlns="" xmlns:a16="http://schemas.microsoft.com/office/drawing/2014/main" id="{7E4EA08C-357A-42EA-B0B1-D5686B317A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19A7E8-1F53-4C9E-A87E-119178E16C1F}" type="slidenum">
              <a:rPr lang="en-US" altLang="en-US" sz="1500">
                <a:latin typeface="Times New Roman" panose="02020603050405020304" pitchFamily="18" charset="0"/>
              </a:rPr>
              <a:pPr fontAlgn="base">
                <a:spcBef>
                  <a:spcPct val="0"/>
                </a:spcBef>
                <a:spcAft>
                  <a:spcPct val="0"/>
                </a:spcAft>
              </a:pPr>
              <a:t>9</a:t>
            </a:fld>
            <a:endParaRPr lang="en-US" altLang="en-US" sz="1500" dirty="0">
              <a:latin typeface="Times New Roman" panose="02020603050405020304" pitchFamily="18" charset="0"/>
            </a:endParaRPr>
          </a:p>
        </p:txBody>
      </p:sp>
      <p:sp>
        <p:nvSpPr>
          <p:cNvPr id="15364" name="Rectangle 3">
            <a:extLst>
              <a:ext uri="{FF2B5EF4-FFF2-40B4-BE49-F238E27FC236}">
                <a16:creationId xmlns="" xmlns:a16="http://schemas.microsoft.com/office/drawing/2014/main" id="{5810CB3B-C804-49EF-88AD-07B3C2E0F402}"/>
              </a:ext>
            </a:extLst>
          </p:cNvPr>
          <p:cNvSpPr>
            <a:spLocks noChangeArrowheads="1"/>
          </p:cNvSpPr>
          <p:nvPr/>
        </p:nvSpPr>
        <p:spPr bwMode="auto">
          <a:xfrm>
            <a:off x="519113" y="2174875"/>
            <a:ext cx="8007350" cy="210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65" name="Text Box 4">
            <a:extLst>
              <a:ext uri="{FF2B5EF4-FFF2-40B4-BE49-F238E27FC236}">
                <a16:creationId xmlns="" xmlns:a16="http://schemas.microsoft.com/office/drawing/2014/main" id="{F02EE5C2-2FA0-466B-89CF-781E7E5FF9E6}"/>
              </a:ext>
            </a:extLst>
          </p:cNvPr>
          <p:cNvSpPr txBox="1">
            <a:spLocks noChangeArrowheads="1"/>
          </p:cNvSpPr>
          <p:nvPr/>
        </p:nvSpPr>
        <p:spPr bwMode="auto">
          <a:xfrm>
            <a:off x="7299325" y="2314575"/>
            <a:ext cx="974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BARO</a:t>
            </a:r>
          </a:p>
        </p:txBody>
      </p:sp>
      <p:sp>
        <p:nvSpPr>
          <p:cNvPr id="15366" name="Text Box 5">
            <a:extLst>
              <a:ext uri="{FF2B5EF4-FFF2-40B4-BE49-F238E27FC236}">
                <a16:creationId xmlns="" xmlns:a16="http://schemas.microsoft.com/office/drawing/2014/main" id="{F48FFDD8-485E-4A17-AE5D-6CF5991AD678}"/>
              </a:ext>
            </a:extLst>
          </p:cNvPr>
          <p:cNvSpPr txBox="1">
            <a:spLocks noChangeArrowheads="1"/>
          </p:cNvSpPr>
          <p:nvPr/>
        </p:nvSpPr>
        <p:spPr bwMode="auto">
          <a:xfrm>
            <a:off x="6432550" y="2312988"/>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ARM</a:t>
            </a:r>
          </a:p>
        </p:txBody>
      </p:sp>
      <p:sp>
        <p:nvSpPr>
          <p:cNvPr id="15367" name="Text Box 6">
            <a:extLst>
              <a:ext uri="{FF2B5EF4-FFF2-40B4-BE49-F238E27FC236}">
                <a16:creationId xmlns="" xmlns:a16="http://schemas.microsoft.com/office/drawing/2014/main" id="{27BC0A8D-228D-40EA-BD10-9D85D16564F7}"/>
              </a:ext>
            </a:extLst>
          </p:cNvPr>
          <p:cNvSpPr txBox="1">
            <a:spLocks noChangeArrowheads="1"/>
          </p:cNvSpPr>
          <p:nvPr/>
        </p:nvSpPr>
        <p:spPr bwMode="auto">
          <a:xfrm>
            <a:off x="6191250" y="2897188"/>
            <a:ext cx="571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UP</a:t>
            </a:r>
          </a:p>
        </p:txBody>
      </p:sp>
      <p:sp>
        <p:nvSpPr>
          <p:cNvPr id="15368" name="Text Box 7">
            <a:extLst>
              <a:ext uri="{FF2B5EF4-FFF2-40B4-BE49-F238E27FC236}">
                <a16:creationId xmlns="" xmlns:a16="http://schemas.microsoft.com/office/drawing/2014/main" id="{1F877622-87BD-4D57-A729-32C7966354FF}"/>
              </a:ext>
            </a:extLst>
          </p:cNvPr>
          <p:cNvSpPr txBox="1">
            <a:spLocks noChangeArrowheads="1"/>
          </p:cNvSpPr>
          <p:nvPr/>
        </p:nvSpPr>
        <p:spPr bwMode="auto">
          <a:xfrm>
            <a:off x="6213475" y="3597275"/>
            <a:ext cx="5873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DN</a:t>
            </a:r>
          </a:p>
        </p:txBody>
      </p:sp>
      <p:sp>
        <p:nvSpPr>
          <p:cNvPr id="15369" name="Text Box 8">
            <a:extLst>
              <a:ext uri="{FF2B5EF4-FFF2-40B4-BE49-F238E27FC236}">
                <a16:creationId xmlns="" xmlns:a16="http://schemas.microsoft.com/office/drawing/2014/main" id="{EE6862C8-33F8-4453-A85A-76789515A4B9}"/>
              </a:ext>
            </a:extLst>
          </p:cNvPr>
          <p:cNvSpPr txBox="1">
            <a:spLocks noChangeArrowheads="1"/>
          </p:cNvSpPr>
          <p:nvPr/>
        </p:nvSpPr>
        <p:spPr bwMode="auto">
          <a:xfrm>
            <a:off x="649288" y="3673475"/>
            <a:ext cx="5556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a:t>
            </a:r>
          </a:p>
        </p:txBody>
      </p:sp>
      <p:sp>
        <p:nvSpPr>
          <p:cNvPr id="15370" name="Text Box 9">
            <a:extLst>
              <a:ext uri="{FF2B5EF4-FFF2-40B4-BE49-F238E27FC236}">
                <a16:creationId xmlns="" xmlns:a16="http://schemas.microsoft.com/office/drawing/2014/main" id="{8BC0607B-DDB1-4D61-904E-5CD1AE2244CF}"/>
              </a:ext>
            </a:extLst>
          </p:cNvPr>
          <p:cNvSpPr txBox="1">
            <a:spLocks noChangeArrowheads="1"/>
          </p:cNvSpPr>
          <p:nvPr/>
        </p:nvSpPr>
        <p:spPr bwMode="auto">
          <a:xfrm>
            <a:off x="1457325" y="3700463"/>
            <a:ext cx="8048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5371" name="Text Box 10">
            <a:extLst>
              <a:ext uri="{FF2B5EF4-FFF2-40B4-BE49-F238E27FC236}">
                <a16:creationId xmlns="" xmlns:a16="http://schemas.microsoft.com/office/drawing/2014/main" id="{0AF8713C-1896-498B-B51B-5BC34DE8A038}"/>
              </a:ext>
            </a:extLst>
          </p:cNvPr>
          <p:cNvSpPr txBox="1">
            <a:spLocks noChangeArrowheads="1"/>
          </p:cNvSpPr>
          <p:nvPr/>
        </p:nvSpPr>
        <p:spPr bwMode="auto">
          <a:xfrm>
            <a:off x="2416175" y="37131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NAV</a:t>
            </a:r>
          </a:p>
        </p:txBody>
      </p:sp>
      <p:sp>
        <p:nvSpPr>
          <p:cNvPr id="15372" name="Text Box 11">
            <a:extLst>
              <a:ext uri="{FF2B5EF4-FFF2-40B4-BE49-F238E27FC236}">
                <a16:creationId xmlns="" xmlns:a16="http://schemas.microsoft.com/office/drawing/2014/main" id="{E2399834-41F2-43C4-99D8-38393C8E5311}"/>
              </a:ext>
            </a:extLst>
          </p:cNvPr>
          <p:cNvSpPr txBox="1">
            <a:spLocks noChangeArrowheads="1"/>
          </p:cNvSpPr>
          <p:nvPr/>
        </p:nvSpPr>
        <p:spPr bwMode="auto">
          <a:xfrm>
            <a:off x="3375025" y="37004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APR</a:t>
            </a:r>
          </a:p>
        </p:txBody>
      </p:sp>
      <p:sp>
        <p:nvSpPr>
          <p:cNvPr id="15373" name="Text Box 12">
            <a:extLst>
              <a:ext uri="{FF2B5EF4-FFF2-40B4-BE49-F238E27FC236}">
                <a16:creationId xmlns="" xmlns:a16="http://schemas.microsoft.com/office/drawing/2014/main" id="{F8EC6BEA-ED0A-4D6F-9EAE-B9921A9BA7E0}"/>
              </a:ext>
            </a:extLst>
          </p:cNvPr>
          <p:cNvSpPr txBox="1">
            <a:spLocks noChangeArrowheads="1"/>
          </p:cNvSpPr>
          <p:nvPr/>
        </p:nvSpPr>
        <p:spPr bwMode="auto">
          <a:xfrm>
            <a:off x="4349750" y="3687763"/>
            <a:ext cx="757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REV</a:t>
            </a:r>
          </a:p>
        </p:txBody>
      </p:sp>
      <p:sp>
        <p:nvSpPr>
          <p:cNvPr id="15374" name="Text Box 13">
            <a:extLst>
              <a:ext uri="{FF2B5EF4-FFF2-40B4-BE49-F238E27FC236}">
                <a16:creationId xmlns="" xmlns:a16="http://schemas.microsoft.com/office/drawing/2014/main" id="{BF165266-90B6-4647-B88B-F1FA0F5EF416}"/>
              </a:ext>
            </a:extLst>
          </p:cNvPr>
          <p:cNvSpPr txBox="1">
            <a:spLocks noChangeArrowheads="1"/>
          </p:cNvSpPr>
          <p:nvPr/>
        </p:nvSpPr>
        <p:spPr bwMode="auto">
          <a:xfrm>
            <a:off x="5327650" y="3673475"/>
            <a:ext cx="6969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5375" name="Text Box 14">
            <a:extLst>
              <a:ext uri="{FF2B5EF4-FFF2-40B4-BE49-F238E27FC236}">
                <a16:creationId xmlns="" xmlns:a16="http://schemas.microsoft.com/office/drawing/2014/main" id="{2CDEE63A-1408-4BC6-BD48-D8291B821128}"/>
              </a:ext>
            </a:extLst>
          </p:cNvPr>
          <p:cNvSpPr txBox="1">
            <a:spLocks noChangeArrowheads="1"/>
          </p:cNvSpPr>
          <p:nvPr/>
        </p:nvSpPr>
        <p:spPr bwMode="auto">
          <a:xfrm>
            <a:off x="685800" y="3117850"/>
            <a:ext cx="3698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P</a:t>
            </a:r>
          </a:p>
        </p:txBody>
      </p:sp>
      <p:sp>
        <p:nvSpPr>
          <p:cNvPr id="15376" name="Text Box 15">
            <a:extLst>
              <a:ext uri="{FF2B5EF4-FFF2-40B4-BE49-F238E27FC236}">
                <a16:creationId xmlns="" xmlns:a16="http://schemas.microsoft.com/office/drawing/2014/main" id="{41A398D8-9CC5-4102-B0E5-7C1EBBC151B3}"/>
              </a:ext>
            </a:extLst>
          </p:cNvPr>
          <p:cNvSpPr txBox="1">
            <a:spLocks noChangeArrowheads="1"/>
          </p:cNvSpPr>
          <p:nvPr/>
        </p:nvSpPr>
        <p:spPr bwMode="auto">
          <a:xfrm>
            <a:off x="1079500" y="3128963"/>
            <a:ext cx="3857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R</a:t>
            </a:r>
          </a:p>
        </p:txBody>
      </p:sp>
      <p:sp>
        <p:nvSpPr>
          <p:cNvPr id="15377" name="Text Box 16">
            <a:extLst>
              <a:ext uri="{FF2B5EF4-FFF2-40B4-BE49-F238E27FC236}">
                <a16:creationId xmlns="" xmlns:a16="http://schemas.microsoft.com/office/drawing/2014/main" id="{F8AC9714-E0FC-4912-BBA0-426E8DBDF984}"/>
              </a:ext>
            </a:extLst>
          </p:cNvPr>
          <p:cNvSpPr txBox="1">
            <a:spLocks noChangeArrowheads="1"/>
          </p:cNvSpPr>
          <p:nvPr/>
        </p:nvSpPr>
        <p:spPr bwMode="auto">
          <a:xfrm>
            <a:off x="1700213" y="2381250"/>
            <a:ext cx="8048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HDG</a:t>
            </a:r>
          </a:p>
        </p:txBody>
      </p:sp>
      <p:sp>
        <p:nvSpPr>
          <p:cNvPr id="15378" name="Text Box 17">
            <a:extLst>
              <a:ext uri="{FF2B5EF4-FFF2-40B4-BE49-F238E27FC236}">
                <a16:creationId xmlns="" xmlns:a16="http://schemas.microsoft.com/office/drawing/2014/main" id="{EE941C06-51E7-4CD5-8CFE-5C2EE9EF39D5}"/>
              </a:ext>
            </a:extLst>
          </p:cNvPr>
          <p:cNvSpPr txBox="1">
            <a:spLocks noChangeArrowheads="1"/>
          </p:cNvSpPr>
          <p:nvPr/>
        </p:nvSpPr>
        <p:spPr bwMode="auto">
          <a:xfrm>
            <a:off x="2625725" y="2379663"/>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AP</a:t>
            </a:r>
          </a:p>
        </p:txBody>
      </p:sp>
      <p:sp>
        <p:nvSpPr>
          <p:cNvPr id="15379" name="Text Box 18">
            <a:extLst>
              <a:ext uri="{FF2B5EF4-FFF2-40B4-BE49-F238E27FC236}">
                <a16:creationId xmlns="" xmlns:a16="http://schemas.microsoft.com/office/drawing/2014/main" id="{9BEE01FE-0C97-4FB4-A663-3C856AB7E810}"/>
              </a:ext>
            </a:extLst>
          </p:cNvPr>
          <p:cNvSpPr txBox="1">
            <a:spLocks noChangeArrowheads="1"/>
          </p:cNvSpPr>
          <p:nvPr/>
        </p:nvSpPr>
        <p:spPr bwMode="auto">
          <a:xfrm>
            <a:off x="3343275" y="2363788"/>
            <a:ext cx="6969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ALT</a:t>
            </a:r>
          </a:p>
        </p:txBody>
      </p:sp>
      <p:sp>
        <p:nvSpPr>
          <p:cNvPr id="15380" name="Text Box 19">
            <a:extLst>
              <a:ext uri="{FF2B5EF4-FFF2-40B4-BE49-F238E27FC236}">
                <a16:creationId xmlns="" xmlns:a16="http://schemas.microsoft.com/office/drawing/2014/main" id="{A0F0D72B-8520-421C-A2FE-E2E692E8248B}"/>
              </a:ext>
            </a:extLst>
          </p:cNvPr>
          <p:cNvSpPr txBox="1">
            <a:spLocks noChangeArrowheads="1"/>
          </p:cNvSpPr>
          <p:nvPr/>
        </p:nvSpPr>
        <p:spPr bwMode="auto">
          <a:xfrm>
            <a:off x="4159250" y="2406650"/>
            <a:ext cx="3952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latin typeface="Arial" panose="020B0604020202020204" pitchFamily="34" charset="0"/>
              </a:rPr>
              <a:t>P</a:t>
            </a:r>
          </a:p>
          <a:p>
            <a:pPr eaLnBrk="1" hangingPunct="1"/>
            <a:r>
              <a:rPr lang="en-US" altLang="en-US" dirty="0">
                <a:latin typeface="Arial" panose="020B0604020202020204" pitchFamily="34" charset="0"/>
              </a:rPr>
              <a:t>T</a:t>
            </a:r>
          </a:p>
        </p:txBody>
      </p:sp>
      <p:sp>
        <p:nvSpPr>
          <p:cNvPr id="15381" name="Text Box 20">
            <a:extLst>
              <a:ext uri="{FF2B5EF4-FFF2-40B4-BE49-F238E27FC236}">
                <a16:creationId xmlns="" xmlns:a16="http://schemas.microsoft.com/office/drawing/2014/main" id="{630BC1CA-BDF5-41AC-A4FE-A0010DE7D405}"/>
              </a:ext>
            </a:extLst>
          </p:cNvPr>
          <p:cNvSpPr txBox="1">
            <a:spLocks noChangeArrowheads="1"/>
          </p:cNvSpPr>
          <p:nvPr/>
        </p:nvSpPr>
        <p:spPr bwMode="auto">
          <a:xfrm>
            <a:off x="4818063" y="2327275"/>
            <a:ext cx="650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200" dirty="0">
                <a:latin typeface="Arial" panose="020B0604020202020204" pitchFamily="34" charset="0"/>
              </a:rPr>
              <a:t>500</a:t>
            </a:r>
          </a:p>
        </p:txBody>
      </p:sp>
      <p:sp>
        <p:nvSpPr>
          <p:cNvPr id="15382" name="Oval 21">
            <a:extLst>
              <a:ext uri="{FF2B5EF4-FFF2-40B4-BE49-F238E27FC236}">
                <a16:creationId xmlns="" xmlns:a16="http://schemas.microsoft.com/office/drawing/2014/main" id="{A2FB2BE9-5FCA-46C8-8111-3789134AB28B}"/>
              </a:ext>
            </a:extLst>
          </p:cNvPr>
          <p:cNvSpPr>
            <a:spLocks noChangeArrowheads="1"/>
          </p:cNvSpPr>
          <p:nvPr/>
        </p:nvSpPr>
        <p:spPr bwMode="auto">
          <a:xfrm>
            <a:off x="7146925" y="2965450"/>
            <a:ext cx="976313" cy="97631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83" name="Oval 22">
            <a:extLst>
              <a:ext uri="{FF2B5EF4-FFF2-40B4-BE49-F238E27FC236}">
                <a16:creationId xmlns="" xmlns:a16="http://schemas.microsoft.com/office/drawing/2014/main" id="{87B71AAE-CA5E-469A-A183-4D9A56F137FC}"/>
              </a:ext>
            </a:extLst>
          </p:cNvPr>
          <p:cNvSpPr>
            <a:spLocks noChangeArrowheads="1"/>
          </p:cNvSpPr>
          <p:nvPr/>
        </p:nvSpPr>
        <p:spPr bwMode="auto">
          <a:xfrm>
            <a:off x="7356475" y="3151188"/>
            <a:ext cx="568325" cy="5921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latin typeface="Arial" panose="020B0604020202020204" pitchFamily="34" charset="0"/>
            </a:endParaRPr>
          </a:p>
        </p:txBody>
      </p:sp>
      <p:sp>
        <p:nvSpPr>
          <p:cNvPr id="15384" name="Text Box 23">
            <a:extLst>
              <a:ext uri="{FF2B5EF4-FFF2-40B4-BE49-F238E27FC236}">
                <a16:creationId xmlns="" xmlns:a16="http://schemas.microsoft.com/office/drawing/2014/main" id="{C403EC6F-0CCB-407E-AC6C-9049B1200CE2}"/>
              </a:ext>
            </a:extLst>
          </p:cNvPr>
          <p:cNvSpPr txBox="1">
            <a:spLocks noChangeArrowheads="1"/>
          </p:cNvSpPr>
          <p:nvPr/>
        </p:nvSpPr>
        <p:spPr bwMode="auto">
          <a:xfrm>
            <a:off x="4667250" y="276066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latin typeface="Arial" panose="020B0604020202020204" pitchFamily="34" charset="0"/>
              </a:rPr>
              <a:t>ALERT FT</a:t>
            </a:r>
          </a:p>
        </p:txBody>
      </p:sp>
      <p:sp>
        <p:nvSpPr>
          <p:cNvPr id="15385" name="Text Box 24">
            <a:extLst>
              <a:ext uri="{FF2B5EF4-FFF2-40B4-BE49-F238E27FC236}">
                <a16:creationId xmlns="" xmlns:a16="http://schemas.microsoft.com/office/drawing/2014/main" id="{4A575575-0A86-4EAE-B3EA-AF4A5E43931E}"/>
              </a:ext>
            </a:extLst>
          </p:cNvPr>
          <p:cNvSpPr txBox="1">
            <a:spLocks noChangeArrowheads="1"/>
          </p:cNvSpPr>
          <p:nvPr/>
        </p:nvSpPr>
        <p:spPr bwMode="auto">
          <a:xfrm>
            <a:off x="574675" y="2265363"/>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b="1" i="1" dirty="0">
                <a:latin typeface="Arial" panose="020B0604020202020204" pitchFamily="34" charset="0"/>
              </a:rPr>
              <a:t>BENDIX/KING</a:t>
            </a:r>
          </a:p>
          <a:p>
            <a:pPr algn="ctr" eaLnBrk="1" hangingPunct="1"/>
            <a:r>
              <a:rPr lang="en-US" altLang="en-US" sz="800" b="1" dirty="0">
                <a:latin typeface="Arial" panose="020B0604020202020204" pitchFamily="34" charset="0"/>
              </a:rPr>
              <a:t>KAP 144</a:t>
            </a:r>
          </a:p>
        </p:txBody>
      </p:sp>
      <p:sp>
        <p:nvSpPr>
          <p:cNvPr id="15386" name="Rectangle 25">
            <a:extLst>
              <a:ext uri="{FF2B5EF4-FFF2-40B4-BE49-F238E27FC236}">
                <a16:creationId xmlns="" xmlns:a16="http://schemas.microsoft.com/office/drawing/2014/main" id="{D76BF5E5-E6C0-4C9A-814B-0FBCB416AC0F}"/>
              </a:ext>
            </a:extLst>
          </p:cNvPr>
          <p:cNvSpPr>
            <a:spLocks noChangeArrowheads="1"/>
          </p:cNvSpPr>
          <p:nvPr/>
        </p:nvSpPr>
        <p:spPr bwMode="auto">
          <a:xfrm>
            <a:off x="5299075" y="371792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87" name="Rectangle 26">
            <a:extLst>
              <a:ext uri="{FF2B5EF4-FFF2-40B4-BE49-F238E27FC236}">
                <a16:creationId xmlns="" xmlns:a16="http://schemas.microsoft.com/office/drawing/2014/main" id="{0F11B543-B988-4973-A164-75DA1964FE35}"/>
              </a:ext>
            </a:extLst>
          </p:cNvPr>
          <p:cNvSpPr>
            <a:spLocks noChangeArrowheads="1"/>
          </p:cNvSpPr>
          <p:nvPr/>
        </p:nvSpPr>
        <p:spPr bwMode="auto">
          <a:xfrm>
            <a:off x="609600"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88" name="Rectangle 27">
            <a:extLst>
              <a:ext uri="{FF2B5EF4-FFF2-40B4-BE49-F238E27FC236}">
                <a16:creationId xmlns="" xmlns:a16="http://schemas.microsoft.com/office/drawing/2014/main" id="{35BB6EA5-39D1-4080-9C57-C3D0F1B9C477}"/>
              </a:ext>
            </a:extLst>
          </p:cNvPr>
          <p:cNvSpPr>
            <a:spLocks noChangeArrowheads="1"/>
          </p:cNvSpPr>
          <p:nvPr/>
        </p:nvSpPr>
        <p:spPr bwMode="auto">
          <a:xfrm>
            <a:off x="1511300"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89" name="Rectangle 28">
            <a:extLst>
              <a:ext uri="{FF2B5EF4-FFF2-40B4-BE49-F238E27FC236}">
                <a16:creationId xmlns="" xmlns:a16="http://schemas.microsoft.com/office/drawing/2014/main" id="{499C7213-340C-4A23-9855-FE7CF5A07AE7}"/>
              </a:ext>
            </a:extLst>
          </p:cNvPr>
          <p:cNvSpPr>
            <a:spLocks noChangeArrowheads="1"/>
          </p:cNvSpPr>
          <p:nvPr/>
        </p:nvSpPr>
        <p:spPr bwMode="auto">
          <a:xfrm>
            <a:off x="2449513"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0" name="Rectangle 29">
            <a:extLst>
              <a:ext uri="{FF2B5EF4-FFF2-40B4-BE49-F238E27FC236}">
                <a16:creationId xmlns="" xmlns:a16="http://schemas.microsoft.com/office/drawing/2014/main" id="{30394EC8-DE1E-4D5E-A0B5-C88358FAA3EB}"/>
              </a:ext>
            </a:extLst>
          </p:cNvPr>
          <p:cNvSpPr>
            <a:spLocks noChangeArrowheads="1"/>
          </p:cNvSpPr>
          <p:nvPr/>
        </p:nvSpPr>
        <p:spPr bwMode="auto">
          <a:xfrm>
            <a:off x="3389313" y="3736975"/>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1" name="Rectangle 30">
            <a:extLst>
              <a:ext uri="{FF2B5EF4-FFF2-40B4-BE49-F238E27FC236}">
                <a16:creationId xmlns="" xmlns:a16="http://schemas.microsoft.com/office/drawing/2014/main" id="{52B7FBF1-5CCC-440C-BF3B-2D73555404C5}"/>
              </a:ext>
            </a:extLst>
          </p:cNvPr>
          <p:cNvSpPr>
            <a:spLocks noChangeArrowheads="1"/>
          </p:cNvSpPr>
          <p:nvPr/>
        </p:nvSpPr>
        <p:spPr bwMode="auto">
          <a:xfrm>
            <a:off x="4352925" y="3735388"/>
            <a:ext cx="704850"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2" name="Rectangle 31">
            <a:extLst>
              <a:ext uri="{FF2B5EF4-FFF2-40B4-BE49-F238E27FC236}">
                <a16:creationId xmlns="" xmlns:a16="http://schemas.microsoft.com/office/drawing/2014/main" id="{7867B64B-B24C-42C8-8E4F-A89BF45FDBCA}"/>
              </a:ext>
            </a:extLst>
          </p:cNvPr>
          <p:cNvSpPr>
            <a:spLocks noChangeArrowheads="1"/>
          </p:cNvSpPr>
          <p:nvPr/>
        </p:nvSpPr>
        <p:spPr bwMode="auto">
          <a:xfrm>
            <a:off x="6153150" y="2841625"/>
            <a:ext cx="692150" cy="128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3" name="Rectangle 32">
            <a:extLst>
              <a:ext uri="{FF2B5EF4-FFF2-40B4-BE49-F238E27FC236}">
                <a16:creationId xmlns="" xmlns:a16="http://schemas.microsoft.com/office/drawing/2014/main" id="{ED031917-4599-4E3C-85CB-E5FC65CF8075}"/>
              </a:ext>
            </a:extLst>
          </p:cNvPr>
          <p:cNvSpPr>
            <a:spLocks noChangeArrowheads="1"/>
          </p:cNvSpPr>
          <p:nvPr/>
        </p:nvSpPr>
        <p:spPr bwMode="auto">
          <a:xfrm>
            <a:off x="6238875" y="2928938"/>
            <a:ext cx="53181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4" name="Rectangle 33">
            <a:extLst>
              <a:ext uri="{FF2B5EF4-FFF2-40B4-BE49-F238E27FC236}">
                <a16:creationId xmlns="" xmlns:a16="http://schemas.microsoft.com/office/drawing/2014/main" id="{4A5E4A9D-5EBA-48BE-B20A-CE5FF135F18C}"/>
              </a:ext>
            </a:extLst>
          </p:cNvPr>
          <p:cNvSpPr>
            <a:spLocks noChangeArrowheads="1"/>
          </p:cNvSpPr>
          <p:nvPr/>
        </p:nvSpPr>
        <p:spPr bwMode="auto">
          <a:xfrm>
            <a:off x="6256338" y="3649663"/>
            <a:ext cx="531812"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5" name="Rectangle 34">
            <a:extLst>
              <a:ext uri="{FF2B5EF4-FFF2-40B4-BE49-F238E27FC236}">
                <a16:creationId xmlns="" xmlns:a16="http://schemas.microsoft.com/office/drawing/2014/main" id="{876B111E-C29C-419F-B4A8-4187E65ADD67}"/>
              </a:ext>
            </a:extLst>
          </p:cNvPr>
          <p:cNvSpPr>
            <a:spLocks noChangeArrowheads="1"/>
          </p:cNvSpPr>
          <p:nvPr/>
        </p:nvSpPr>
        <p:spPr bwMode="auto">
          <a:xfrm>
            <a:off x="6486525" y="2347913"/>
            <a:ext cx="741363"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6" name="Rectangle 35">
            <a:extLst>
              <a:ext uri="{FF2B5EF4-FFF2-40B4-BE49-F238E27FC236}">
                <a16:creationId xmlns="" xmlns:a16="http://schemas.microsoft.com/office/drawing/2014/main" id="{A9F46E6F-B08A-4663-B284-61C95C1BB67B}"/>
              </a:ext>
            </a:extLst>
          </p:cNvPr>
          <p:cNvSpPr>
            <a:spLocks noChangeArrowheads="1"/>
          </p:cNvSpPr>
          <p:nvPr/>
        </p:nvSpPr>
        <p:spPr bwMode="auto">
          <a:xfrm>
            <a:off x="7367588" y="2339975"/>
            <a:ext cx="841375" cy="358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7" name="Rectangle 36">
            <a:extLst>
              <a:ext uri="{FF2B5EF4-FFF2-40B4-BE49-F238E27FC236}">
                <a16:creationId xmlns="" xmlns:a16="http://schemas.microsoft.com/office/drawing/2014/main" id="{87DD4C66-7CAA-4A13-ACA7-EBA70E18B79B}"/>
              </a:ext>
            </a:extLst>
          </p:cNvPr>
          <p:cNvSpPr>
            <a:spLocks noChangeArrowheads="1"/>
          </p:cNvSpPr>
          <p:nvPr/>
        </p:nvSpPr>
        <p:spPr bwMode="auto">
          <a:xfrm>
            <a:off x="1692275" y="2311400"/>
            <a:ext cx="416560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8" name="Rectangle 37">
            <a:extLst>
              <a:ext uri="{FF2B5EF4-FFF2-40B4-BE49-F238E27FC236}">
                <a16:creationId xmlns="" xmlns:a16="http://schemas.microsoft.com/office/drawing/2014/main" id="{CCA849E3-F286-40EC-AF1C-E587C297BD01}"/>
              </a:ext>
            </a:extLst>
          </p:cNvPr>
          <p:cNvSpPr>
            <a:spLocks noChangeArrowheads="1"/>
          </p:cNvSpPr>
          <p:nvPr/>
        </p:nvSpPr>
        <p:spPr bwMode="auto">
          <a:xfrm>
            <a:off x="2571750" y="2397125"/>
            <a:ext cx="642938"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399" name="Oval 38">
            <a:extLst>
              <a:ext uri="{FF2B5EF4-FFF2-40B4-BE49-F238E27FC236}">
                <a16:creationId xmlns="" xmlns:a16="http://schemas.microsoft.com/office/drawing/2014/main" id="{543DCA39-D786-4B68-9EA0-496D2D8AC2CC}"/>
              </a:ext>
            </a:extLst>
          </p:cNvPr>
          <p:cNvSpPr>
            <a:spLocks noChangeArrowheads="1"/>
          </p:cNvSpPr>
          <p:nvPr/>
        </p:nvSpPr>
        <p:spPr bwMode="auto">
          <a:xfrm>
            <a:off x="963613" y="2854325"/>
            <a:ext cx="88900" cy="88900"/>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400" name="AutoShape 39">
            <a:extLst>
              <a:ext uri="{FF2B5EF4-FFF2-40B4-BE49-F238E27FC236}">
                <a16:creationId xmlns="" xmlns:a16="http://schemas.microsoft.com/office/drawing/2014/main" id="{A245A061-C089-4F91-AEBE-D887CF40C3DE}"/>
              </a:ext>
            </a:extLst>
          </p:cNvPr>
          <p:cNvSpPr>
            <a:spLocks noChangeArrowheads="1"/>
          </p:cNvSpPr>
          <p:nvPr/>
        </p:nvSpPr>
        <p:spPr bwMode="auto">
          <a:xfrm>
            <a:off x="4251325" y="2346325"/>
            <a:ext cx="144463" cy="136525"/>
          </a:xfrm>
          <a:prstGeom prst="triangle">
            <a:avLst>
              <a:gd name="adj" fmla="val 50000"/>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401" name="AutoShape 40">
            <a:extLst>
              <a:ext uri="{FF2B5EF4-FFF2-40B4-BE49-F238E27FC236}">
                <a16:creationId xmlns="" xmlns:a16="http://schemas.microsoft.com/office/drawing/2014/main" id="{4CBAC26D-FBBD-42A1-AEFC-2F57860C7637}"/>
              </a:ext>
            </a:extLst>
          </p:cNvPr>
          <p:cNvSpPr>
            <a:spLocks noChangeArrowheads="1"/>
          </p:cNvSpPr>
          <p:nvPr/>
        </p:nvSpPr>
        <p:spPr bwMode="auto">
          <a:xfrm rot="-10457669">
            <a:off x="4256088" y="2981325"/>
            <a:ext cx="144462" cy="136525"/>
          </a:xfrm>
          <a:prstGeom prst="triangle">
            <a:avLst>
              <a:gd name="adj" fmla="val 40657"/>
            </a:avLst>
          </a:prstGeom>
          <a:solidFill>
            <a:schemeClr val="tx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2200" dirty="0">
              <a:latin typeface="Arial" panose="020B0604020202020204" pitchFamily="34" charset="0"/>
            </a:endParaRPr>
          </a:p>
        </p:txBody>
      </p:sp>
      <p:sp>
        <p:nvSpPr>
          <p:cNvPr id="15402" name="Text Box 41">
            <a:extLst>
              <a:ext uri="{FF2B5EF4-FFF2-40B4-BE49-F238E27FC236}">
                <a16:creationId xmlns="" xmlns:a16="http://schemas.microsoft.com/office/drawing/2014/main" id="{F0D8FA09-065F-43B7-961B-CCBD0DDFF99A}"/>
              </a:ext>
            </a:extLst>
          </p:cNvPr>
          <p:cNvSpPr txBox="1">
            <a:spLocks noChangeArrowheads="1"/>
          </p:cNvSpPr>
          <p:nvPr/>
        </p:nvSpPr>
        <p:spPr bwMode="auto">
          <a:xfrm>
            <a:off x="420688" y="4313238"/>
            <a:ext cx="831532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en-US" altLang="en-US" sz="2200" dirty="0">
                <a:latin typeface="Arial" panose="020B0604020202020204" pitchFamily="34" charset="0"/>
              </a:rPr>
              <a:t>Vertical speed mode buttons</a:t>
            </a:r>
          </a:p>
          <a:p>
            <a:pPr lvl="1" eaLnBrk="1" hangingPunct="1">
              <a:spcBef>
                <a:spcPct val="50000"/>
              </a:spcBef>
              <a:buFontTx/>
              <a:buChar char="•"/>
            </a:pPr>
            <a:r>
              <a:rPr lang="en-US" altLang="en-US" sz="2200" dirty="0">
                <a:latin typeface="Arial" panose="020B0604020202020204" pitchFamily="34" charset="0"/>
              </a:rPr>
              <a:t>Action of button depends on AP mode when selected</a:t>
            </a:r>
          </a:p>
          <a:p>
            <a:pPr lvl="1" eaLnBrk="1" hangingPunct="1">
              <a:spcBef>
                <a:spcPct val="50000"/>
              </a:spcBef>
              <a:buFontTx/>
              <a:buChar char="•"/>
            </a:pPr>
            <a:r>
              <a:rPr lang="en-US" altLang="en-US" sz="1600" dirty="0">
                <a:latin typeface="Arial" panose="020B0604020202020204" pitchFamily="34" charset="0"/>
              </a:rPr>
              <a:t>When in VS mode, momentary press will show captured VS</a:t>
            </a:r>
          </a:p>
          <a:p>
            <a:pPr lvl="1" eaLnBrk="1" hangingPunct="1">
              <a:spcBef>
                <a:spcPct val="50000"/>
              </a:spcBef>
              <a:buFontTx/>
              <a:buChar char="•"/>
            </a:pPr>
            <a:r>
              <a:rPr lang="en-US" altLang="en-US" sz="1600" dirty="0">
                <a:latin typeface="Arial" panose="020B0604020202020204" pitchFamily="34" charset="0"/>
              </a:rPr>
              <a:t>Subsequent presses will change target VS by 100 ft.. per min</a:t>
            </a:r>
          </a:p>
          <a:p>
            <a:pPr lvl="1" eaLnBrk="1" hangingPunct="1">
              <a:spcBef>
                <a:spcPct val="50000"/>
              </a:spcBef>
              <a:buFontTx/>
              <a:buChar char="•"/>
            </a:pPr>
            <a:r>
              <a:rPr lang="en-US" altLang="en-US" sz="1600" dirty="0">
                <a:latin typeface="Arial" panose="020B0604020202020204" pitchFamily="34" charset="0"/>
              </a:rPr>
              <a:t>When established at an ARMed altitude, a momentary cycle will adjust the ARMed altitude 20 ft. (display will not change)</a:t>
            </a:r>
          </a:p>
          <a:p>
            <a:pPr lvl="1" eaLnBrk="1" hangingPunct="1">
              <a:spcBef>
                <a:spcPct val="50000"/>
              </a:spcBef>
              <a:buFontTx/>
              <a:buChar char="•"/>
            </a:pPr>
            <a:endParaRPr lang="en-US" altLang="en-US" sz="1600" dirty="0">
              <a:latin typeface="Arial" panose="020B0604020202020204" pitchFamily="34" charset="0"/>
            </a:endParaRPr>
          </a:p>
        </p:txBody>
      </p:sp>
      <p:sp>
        <p:nvSpPr>
          <p:cNvPr id="15403" name="Oval 42">
            <a:extLst>
              <a:ext uri="{FF2B5EF4-FFF2-40B4-BE49-F238E27FC236}">
                <a16:creationId xmlns="" xmlns:a16="http://schemas.microsoft.com/office/drawing/2014/main" id="{97AADF02-D2CD-4972-8966-4ED9FE98B785}"/>
              </a:ext>
            </a:extLst>
          </p:cNvPr>
          <p:cNvSpPr>
            <a:spLocks noChangeArrowheads="1"/>
          </p:cNvSpPr>
          <p:nvPr/>
        </p:nvSpPr>
        <p:spPr bwMode="auto">
          <a:xfrm>
            <a:off x="5980113" y="2682875"/>
            <a:ext cx="1049337" cy="159385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2200" dirty="0">
              <a:solidFill>
                <a:schemeClr val="accent2"/>
              </a:solidFill>
              <a:latin typeface="Arial" panose="020B0604020202020204" pitchFamily="34" charset="0"/>
            </a:endParaRPr>
          </a:p>
        </p:txBody>
      </p:sp>
    </p:spTree>
  </p:cSld>
  <p:clrMapOvr>
    <a:masterClrMapping/>
  </p:clrMapOvr>
  <p:transition xmlns:p14="http://schemas.microsoft.com/office/powerpoint/2010/main">
    <p:wipe dir="r"/>
  </p:transition>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3596</TotalTime>
  <Words>2697</Words>
  <Application>Microsoft Macintosh PowerPoint</Application>
  <PresentationFormat>On-screen Show (4:3)</PresentationFormat>
  <Paragraphs>971</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Parcel</vt:lpstr>
      <vt:lpstr>Diamond DA40  KAP 140 Autopilot  </vt:lpstr>
      <vt:lpstr>Overview</vt:lpstr>
      <vt:lpstr>Controls and Indications </vt:lpstr>
      <vt:lpstr>Controls and Indications </vt:lpstr>
      <vt:lpstr>Controls and Indications </vt:lpstr>
      <vt:lpstr>Controls and Indications </vt:lpstr>
      <vt:lpstr>Controls and Indications </vt:lpstr>
      <vt:lpstr>Controls and Indications </vt:lpstr>
      <vt:lpstr>Controls and Indications </vt:lpstr>
      <vt:lpstr>Controls and Indications </vt:lpstr>
      <vt:lpstr>Controls and Indications </vt:lpstr>
      <vt:lpstr>Controls and Indications </vt:lpstr>
      <vt:lpstr>Controls and Indications </vt:lpstr>
      <vt:lpstr>Controls and Indications </vt:lpstr>
      <vt:lpstr>Controls and Indications </vt:lpstr>
      <vt:lpstr>Controls and Indications </vt:lpstr>
      <vt:lpstr>Controls and Indications</vt:lpstr>
      <vt:lpstr>Limitations</vt:lpstr>
      <vt:lpstr>Preflight</vt:lpstr>
      <vt:lpstr>After Takeoff Climb</vt:lpstr>
      <vt:lpstr>Indications During After Takeoff Climb</vt:lpstr>
      <vt:lpstr>Indications During After Takeoff Climb</vt:lpstr>
      <vt:lpstr>Indications During After Takeoff Climb</vt:lpstr>
      <vt:lpstr>Indications During After Takeoff Climb</vt:lpstr>
      <vt:lpstr>Indications During After Takeoff Climb</vt:lpstr>
      <vt:lpstr>Indications During After Takeoff Climb</vt:lpstr>
      <vt:lpstr>Indications During After Takeoff Climb</vt:lpstr>
      <vt:lpstr>Level off- Cruise</vt:lpstr>
      <vt:lpstr>Indications after Level Off</vt:lpstr>
      <vt:lpstr>Indications During Descent </vt:lpstr>
      <vt:lpstr>Approach</vt:lpstr>
      <vt:lpstr>Indications During Approach</vt:lpstr>
      <vt:lpstr>Indications During Approach</vt:lpstr>
      <vt:lpstr>Indications During Approach</vt:lpstr>
      <vt:lpstr>Indications During Approach - GPS</vt:lpstr>
      <vt:lpstr>PowerPoint Presentation</vt:lpstr>
      <vt:lpstr>Indications During Approach - GPS</vt:lpstr>
      <vt:lpstr>Indications During ILS Approach</vt:lpstr>
      <vt:lpstr>Missed Approach</vt:lpstr>
      <vt:lpstr>Effects of Equipment Failure</vt:lpstr>
      <vt:lpstr>PowerPoint Presentation</vt:lpstr>
    </vt:vector>
  </TitlesOfParts>
  <Company>CAP-USAF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CAP-USAF/XO</dc:creator>
  <cp:lastModifiedBy>Roger Harris</cp:lastModifiedBy>
  <cp:revision>117</cp:revision>
  <cp:lastPrinted>2001-11-30T20:20:15Z</cp:lastPrinted>
  <dcterms:created xsi:type="dcterms:W3CDTF">2005-02-16T12:59:52Z</dcterms:created>
  <dcterms:modified xsi:type="dcterms:W3CDTF">2017-10-06T13:24:00Z</dcterms:modified>
</cp:coreProperties>
</file>